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  <p:sldMasterId id="2147483676" r:id="rId5"/>
    <p:sldMasterId id="214748367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y="6858000" cx="12192000"/>
  <p:notesSz cx="6858000" cy="9144000"/>
  <p:embeddedFontLst>
    <p:embeddedFont>
      <p:font typeface="Do Hyeon"/>
      <p:regular r:id="rId23"/>
    </p:embeddedFont>
    <p:embeddedFont>
      <p:font typeface="Black Han Sans"/>
      <p:regular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4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41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BlackHanSans-regular.fntdata"/><Relationship Id="rId23" Type="http://schemas.openxmlformats.org/officeDocument/2006/relationships/font" Target="fonts/DoHyeon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안녕하십니까. </a:t>
            </a:r>
            <a:endParaRPr/>
          </a:p>
        </p:txBody>
      </p:sp>
      <p:sp>
        <p:nvSpPr>
          <p:cNvPr id="173" name="Google Shape;17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a863b86293_0_2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1a863b86293_0_2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ac42c7dbcd_9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1ac42c7dbcd_9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a88e8a8f6d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1a88e8a8f6d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a863b86293_0_1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1a863b86293_0_1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a863b86293_0_1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1a863b86293_0_1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여행 계획 짤 때 가고 싶은 곳 메모장에 적어놨다가, 카카오톡 들어가서 친구들한테 물어보고, 다시 메모장에 적고, 위치 정보를 찾기 위해 지도를 찾고, 다시 친구들한테 물어보고, 번거롭지 않으셨나요??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저희 위트</a:t>
            </a:r>
            <a:endParaRPr/>
          </a:p>
        </p:txBody>
      </p:sp>
      <p:sp>
        <p:nvSpPr>
          <p:cNvPr id="181" name="Google Shape;181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a863b86293_0_3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아아아</a:t>
            </a:r>
            <a:endParaRPr/>
          </a:p>
        </p:txBody>
      </p:sp>
      <p:sp>
        <p:nvSpPr>
          <p:cNvPr id="194" name="Google Shape;194;g1a863b86293_0_3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a863b86293_0_4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여러분 여행 좋아하시나요? </a:t>
            </a:r>
            <a:endParaRPr/>
          </a:p>
        </p:txBody>
      </p:sp>
      <p:sp>
        <p:nvSpPr>
          <p:cNvPr id="201" name="Google Shape;201;g1a863b86293_0_4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기존에는 동행 게시판을 주기능으로, 동행자 구인 플랫폼을 구현하고자하였으나 실효성에 대해 회의를 진행한 결과 즉각적인 의견공유를 통한 </a:t>
            </a:r>
            <a:endParaRPr/>
          </a:p>
        </p:txBody>
      </p:sp>
      <p:sp>
        <p:nvSpPr>
          <p:cNvPr id="264" name="Google Shape;26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a863b86293_0_1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1a863b86293_0_1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ac42c7dbcd_5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1ac42c7dbcd_5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a88e8a8f6d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1a88e8a8f6d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a863b86293_0_4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1a863b86293_0_4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7.png"/><Relationship Id="rId4" Type="http://schemas.openxmlformats.org/officeDocument/2006/relationships/image" Target="../media/image18.png"/><Relationship Id="rId5" Type="http://schemas.openxmlformats.org/officeDocument/2006/relationships/image" Target="../media/image2.png"/><Relationship Id="rId6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4.png"/><Relationship Id="rId4" Type="http://schemas.openxmlformats.org/officeDocument/2006/relationships/image" Target="../media/image37.png"/><Relationship Id="rId5" Type="http://schemas.openxmlformats.org/officeDocument/2006/relationships/image" Target="../media/image13.png"/><Relationship Id="rId6" Type="http://schemas.openxmlformats.org/officeDocument/2006/relationships/image" Target="../media/image2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7.png"/><Relationship Id="rId4" Type="http://schemas.openxmlformats.org/officeDocument/2006/relationships/image" Target="../media/image18.png"/><Relationship Id="rId5" Type="http://schemas.openxmlformats.org/officeDocument/2006/relationships/image" Target="../media/image2.png"/><Relationship Id="rId6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15.png"/><Relationship Id="rId4" Type="http://schemas.openxmlformats.org/officeDocument/2006/relationships/image" Target="../media/image33.png"/><Relationship Id="rId9" Type="http://schemas.openxmlformats.org/officeDocument/2006/relationships/image" Target="../media/image43.png"/><Relationship Id="rId5" Type="http://schemas.openxmlformats.org/officeDocument/2006/relationships/image" Target="../media/image31.png"/><Relationship Id="rId6" Type="http://schemas.openxmlformats.org/officeDocument/2006/relationships/image" Target="../media/image22.png"/><Relationship Id="rId7" Type="http://schemas.openxmlformats.org/officeDocument/2006/relationships/image" Target="../media/image30.png"/><Relationship Id="rId8" Type="http://schemas.openxmlformats.org/officeDocument/2006/relationships/image" Target="../media/image2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7.png"/><Relationship Id="rId4" Type="http://schemas.openxmlformats.org/officeDocument/2006/relationships/image" Target="../media/image18.png"/><Relationship Id="rId5" Type="http://schemas.openxmlformats.org/officeDocument/2006/relationships/image" Target="../media/image2.png"/><Relationship Id="rId6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layout">
  <p:cSld name="Cover slide layout">
    <p:bg>
      <p:bgPr>
        <a:solidFill>
          <a:schemeClr val="accen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idx="1" type="body"/>
          </p:nvPr>
        </p:nvSpPr>
        <p:spPr>
          <a:xfrm>
            <a:off x="6372225" y="2449990"/>
            <a:ext cx="5314950" cy="6415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6372225" y="1084228"/>
            <a:ext cx="5314950" cy="13197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3640" y="1155126"/>
            <a:ext cx="4774524" cy="4097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0171" y="4687957"/>
            <a:ext cx="3047435" cy="1260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3360377">
            <a:off x="5970397" y="3914444"/>
            <a:ext cx="1042308" cy="1094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ntents slide layout">
  <p:cSld name="3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" type="body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Images &amp; Contents Layout">
  <p:cSld name="7_Images &amp; Contents Layout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/>
          <p:nvPr>
            <p:ph idx="2" type="pic"/>
          </p:nvPr>
        </p:nvSpPr>
        <p:spPr>
          <a:xfrm>
            <a:off x="0" y="1442238"/>
            <a:ext cx="5994400" cy="281282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7" name="Google Shape;57;p13"/>
          <p:cNvSpPr/>
          <p:nvPr>
            <p:ph idx="3" type="pic"/>
          </p:nvPr>
        </p:nvSpPr>
        <p:spPr>
          <a:xfrm>
            <a:off x="6192011" y="1445618"/>
            <a:ext cx="5994400" cy="281282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8" name="Google Shape;58;p13"/>
          <p:cNvSpPr txBox="1"/>
          <p:nvPr>
            <p:ph idx="1" type="body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3"/>
          <p:cNvSpPr/>
          <p:nvPr/>
        </p:nvSpPr>
        <p:spPr>
          <a:xfrm>
            <a:off x="0" y="6578220"/>
            <a:ext cx="12192000" cy="2797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" name="Google Shape;60;p13"/>
          <p:cNvGrpSpPr/>
          <p:nvPr/>
        </p:nvGrpSpPr>
        <p:grpSpPr>
          <a:xfrm>
            <a:off x="9563890" y="5525204"/>
            <a:ext cx="2564846" cy="1152584"/>
            <a:chOff x="9563890" y="5525204"/>
            <a:chExt cx="2564846" cy="1152584"/>
          </a:xfrm>
        </p:grpSpPr>
        <p:pic>
          <p:nvPicPr>
            <p:cNvPr id="61" name="Google Shape;61;p1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flipH="1">
              <a:off x="9829188" y="6225828"/>
              <a:ext cx="693891" cy="4519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10564669" y="5539612"/>
              <a:ext cx="500087" cy="1057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11578408" y="5735969"/>
              <a:ext cx="550328" cy="879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>
              <a:off x="11160970" y="5525204"/>
              <a:ext cx="374861" cy="10714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563890" y="5866852"/>
              <a:ext cx="265298" cy="40252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Basic Layout">
  <p:cSld name="17_Basic Layou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>
            <a:off x="0" y="540"/>
            <a:ext cx="12192000" cy="12883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0" y="6606000"/>
            <a:ext cx="12192000" cy="25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0" y="1288869"/>
            <a:ext cx="252000" cy="55691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11940000" y="1288869"/>
            <a:ext cx="252000" cy="54859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Images &amp; Contents Layout">
  <p:cSld name="27_Images &amp; Contents Layou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-1" y="0"/>
            <a:ext cx="428723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5"/>
          <p:cNvSpPr/>
          <p:nvPr>
            <p:ph idx="2" type="pic"/>
          </p:nvPr>
        </p:nvSpPr>
        <p:spPr>
          <a:xfrm>
            <a:off x="3205315" y="535021"/>
            <a:ext cx="3889913" cy="354205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5" name="Google Shape;75;p15"/>
          <p:cNvSpPr/>
          <p:nvPr>
            <p:ph idx="3" type="pic"/>
          </p:nvPr>
        </p:nvSpPr>
        <p:spPr>
          <a:xfrm>
            <a:off x="7244568" y="2025072"/>
            <a:ext cx="2628000" cy="205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" name="Google Shape;76;p15"/>
          <p:cNvSpPr/>
          <p:nvPr>
            <p:ph idx="4" type="pic"/>
          </p:nvPr>
        </p:nvSpPr>
        <p:spPr>
          <a:xfrm>
            <a:off x="4467228" y="4260714"/>
            <a:ext cx="2628000" cy="205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s slide layout">
  <p:cSld name="1_Contents slide layou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16"/>
          <p:cNvSpPr/>
          <p:nvPr/>
        </p:nvSpPr>
        <p:spPr>
          <a:xfrm>
            <a:off x="0" y="6578220"/>
            <a:ext cx="12192000" cy="2797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" name="Google Shape;80;p16"/>
          <p:cNvGrpSpPr/>
          <p:nvPr/>
        </p:nvGrpSpPr>
        <p:grpSpPr>
          <a:xfrm>
            <a:off x="9546239" y="5502281"/>
            <a:ext cx="2582497" cy="1175507"/>
            <a:chOff x="5909905" y="2428755"/>
            <a:chExt cx="2582497" cy="1175507"/>
          </a:xfrm>
        </p:grpSpPr>
        <p:pic>
          <p:nvPicPr>
            <p:cNvPr id="81" name="Google Shape;81;p1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909619" y="2428755"/>
              <a:ext cx="518419" cy="10957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7929562" y="2651087"/>
              <a:ext cx="562840" cy="9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7511982" y="2443847"/>
              <a:ext cx="377866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>
              <a:off x="5909905" y="2796835"/>
              <a:ext cx="269476" cy="4088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1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flipH="1">
              <a:off x="6167604" y="3136262"/>
              <a:ext cx="718517" cy="468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캡션 있는 콘텐츠">
  <p:cSld name="6_캡션 있는 콘텐츠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>
            <p:ph idx="2" type="pic"/>
          </p:nvPr>
        </p:nvSpPr>
        <p:spPr>
          <a:xfrm>
            <a:off x="219464" y="182247"/>
            <a:ext cx="11855435" cy="392202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ntents slide layout">
  <p:cSld name="2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Images and Contents Layout">
  <p:cSld name="6_Images and Contents Layou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/>
          <p:nvPr/>
        </p:nvSpPr>
        <p:spPr>
          <a:xfrm>
            <a:off x="6096000" y="0"/>
            <a:ext cx="3048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9"/>
          <p:cNvSpPr/>
          <p:nvPr>
            <p:ph idx="2" type="pic"/>
          </p:nvPr>
        </p:nvSpPr>
        <p:spPr>
          <a:xfrm>
            <a:off x="0" y="3428999"/>
            <a:ext cx="3048000" cy="28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3" name="Google Shape;93;p19"/>
          <p:cNvSpPr/>
          <p:nvPr>
            <p:ph idx="3" type="pic"/>
          </p:nvPr>
        </p:nvSpPr>
        <p:spPr>
          <a:xfrm>
            <a:off x="3048000" y="586079"/>
            <a:ext cx="3048000" cy="28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4" name="Google Shape;94;p19"/>
          <p:cNvSpPr/>
          <p:nvPr>
            <p:ph idx="4" type="pic"/>
          </p:nvPr>
        </p:nvSpPr>
        <p:spPr>
          <a:xfrm>
            <a:off x="6096000" y="3428999"/>
            <a:ext cx="3048000" cy="28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5" name="Google Shape;95;p19"/>
          <p:cNvSpPr/>
          <p:nvPr>
            <p:ph idx="5" type="pic"/>
          </p:nvPr>
        </p:nvSpPr>
        <p:spPr>
          <a:xfrm>
            <a:off x="9144000" y="586079"/>
            <a:ext cx="3048000" cy="28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Images &amp; Contents Layout">
  <p:cSld name="21_Images &amp; Contents Layou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/>
          <p:nvPr>
            <p:ph idx="2" type="pic"/>
          </p:nvPr>
        </p:nvSpPr>
        <p:spPr>
          <a:xfrm>
            <a:off x="0" y="0"/>
            <a:ext cx="6141101" cy="4176000"/>
          </a:xfrm>
          <a:prstGeom prst="rect">
            <a:avLst/>
          </a:prstGeom>
          <a:solidFill>
            <a:srgbClr val="BEBFBF">
              <a:alpha val="29803"/>
            </a:srgbClr>
          </a:solidFill>
          <a:ln>
            <a:noFill/>
          </a:ln>
        </p:spPr>
      </p:sp>
      <p:sp>
        <p:nvSpPr>
          <p:cNvPr id="98" name="Google Shape;98;p20"/>
          <p:cNvSpPr/>
          <p:nvPr>
            <p:ph idx="3" type="pic"/>
          </p:nvPr>
        </p:nvSpPr>
        <p:spPr>
          <a:xfrm>
            <a:off x="6281560" y="0"/>
            <a:ext cx="2880000" cy="2016000"/>
          </a:xfrm>
          <a:prstGeom prst="rect">
            <a:avLst/>
          </a:prstGeom>
          <a:solidFill>
            <a:srgbClr val="BEBFBF">
              <a:alpha val="29803"/>
            </a:srgbClr>
          </a:solidFill>
          <a:ln>
            <a:noFill/>
          </a:ln>
        </p:spPr>
      </p:sp>
      <p:sp>
        <p:nvSpPr>
          <p:cNvPr id="99" name="Google Shape;99;p20"/>
          <p:cNvSpPr/>
          <p:nvPr>
            <p:ph idx="4" type="pic"/>
          </p:nvPr>
        </p:nvSpPr>
        <p:spPr>
          <a:xfrm>
            <a:off x="6281560" y="2160786"/>
            <a:ext cx="2880000" cy="2016000"/>
          </a:xfrm>
          <a:prstGeom prst="rect">
            <a:avLst/>
          </a:prstGeom>
          <a:solidFill>
            <a:srgbClr val="BEBFBF">
              <a:alpha val="29803"/>
            </a:srgbClr>
          </a:solidFill>
          <a:ln>
            <a:noFill/>
          </a:ln>
        </p:spPr>
      </p:sp>
      <p:sp>
        <p:nvSpPr>
          <p:cNvPr id="100" name="Google Shape;100;p20"/>
          <p:cNvSpPr/>
          <p:nvPr>
            <p:ph idx="5" type="pic"/>
          </p:nvPr>
        </p:nvSpPr>
        <p:spPr>
          <a:xfrm>
            <a:off x="9305596" y="-4215"/>
            <a:ext cx="2880000" cy="2016000"/>
          </a:xfrm>
          <a:prstGeom prst="rect">
            <a:avLst/>
          </a:prstGeom>
          <a:solidFill>
            <a:srgbClr val="BEBFBF">
              <a:alpha val="29803"/>
            </a:srgbClr>
          </a:solidFill>
          <a:ln>
            <a:noFill/>
          </a:ln>
        </p:spPr>
      </p:sp>
      <p:sp>
        <p:nvSpPr>
          <p:cNvPr id="101" name="Google Shape;101;p20"/>
          <p:cNvSpPr/>
          <p:nvPr>
            <p:ph idx="6" type="pic"/>
          </p:nvPr>
        </p:nvSpPr>
        <p:spPr>
          <a:xfrm>
            <a:off x="9305596" y="2156571"/>
            <a:ext cx="2880000" cy="2016000"/>
          </a:xfrm>
          <a:prstGeom prst="rect">
            <a:avLst/>
          </a:prstGeom>
          <a:solidFill>
            <a:srgbClr val="BEBFBF">
              <a:alpha val="29803"/>
            </a:srgbClr>
          </a:solidFill>
          <a:ln>
            <a:noFill/>
          </a:ln>
        </p:spPr>
      </p:sp>
      <p:sp>
        <p:nvSpPr>
          <p:cNvPr id="102" name="Google Shape;102;p20"/>
          <p:cNvSpPr/>
          <p:nvPr/>
        </p:nvSpPr>
        <p:spPr>
          <a:xfrm>
            <a:off x="0" y="4302000"/>
            <a:ext cx="12192000" cy="2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ontents slide layout">
  <p:cSld name="7_Contents slide layou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>
            <a:off x="0" y="6578220"/>
            <a:ext cx="12192000" cy="2797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" name="Google Shape;105;p21"/>
          <p:cNvGrpSpPr/>
          <p:nvPr/>
        </p:nvGrpSpPr>
        <p:grpSpPr>
          <a:xfrm>
            <a:off x="9563890" y="5525204"/>
            <a:ext cx="2564846" cy="1152584"/>
            <a:chOff x="9563890" y="5525204"/>
            <a:chExt cx="2564846" cy="1152584"/>
          </a:xfrm>
        </p:grpSpPr>
        <p:pic>
          <p:nvPicPr>
            <p:cNvPr id="106" name="Google Shape;106;p2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flipH="1">
              <a:off x="9829188" y="6225828"/>
              <a:ext cx="693891" cy="4519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10564669" y="5539612"/>
              <a:ext cx="500087" cy="1057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11578408" y="5735969"/>
              <a:ext cx="550328" cy="879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>
              <a:off x="11160970" y="5525204"/>
              <a:ext cx="374861" cy="10714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2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563890" y="5866852"/>
              <a:ext cx="265298" cy="4025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1" name="Google Shape;111;p21"/>
          <p:cNvSpPr/>
          <p:nvPr>
            <p:ph idx="2" type="pic"/>
          </p:nvPr>
        </p:nvSpPr>
        <p:spPr>
          <a:xfrm>
            <a:off x="802455" y="642120"/>
            <a:ext cx="4104000" cy="169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2" name="Google Shape;112;p21"/>
          <p:cNvSpPr/>
          <p:nvPr>
            <p:ph idx="3" type="pic"/>
          </p:nvPr>
        </p:nvSpPr>
        <p:spPr>
          <a:xfrm>
            <a:off x="2902817" y="4351266"/>
            <a:ext cx="4104000" cy="169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3" name="Google Shape;113;p21"/>
          <p:cNvSpPr/>
          <p:nvPr>
            <p:ph idx="4" type="pic"/>
          </p:nvPr>
        </p:nvSpPr>
        <p:spPr>
          <a:xfrm>
            <a:off x="5003178" y="642121"/>
            <a:ext cx="1980000" cy="356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4" name="Google Shape;114;p21"/>
          <p:cNvSpPr/>
          <p:nvPr>
            <p:ph idx="5" type="pic"/>
          </p:nvPr>
        </p:nvSpPr>
        <p:spPr>
          <a:xfrm>
            <a:off x="2902817" y="2478693"/>
            <a:ext cx="1980000" cy="172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5" name="Google Shape;115;p21"/>
          <p:cNvSpPr/>
          <p:nvPr>
            <p:ph idx="6" type="pic"/>
          </p:nvPr>
        </p:nvSpPr>
        <p:spPr>
          <a:xfrm>
            <a:off x="802456" y="2479266"/>
            <a:ext cx="1980000" cy="356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layout">
  <p:cSld name="End slide layout">
    <p:bg>
      <p:bgPr>
        <a:solidFill>
          <a:schemeClr val="accen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4206907" y="0"/>
            <a:ext cx="734778" cy="6858000"/>
          </a:xfrm>
          <a:prstGeom prst="rect">
            <a:avLst/>
          </a:prstGeom>
          <a:solidFill>
            <a:schemeClr val="accent2">
              <a:alpha val="2588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7286707" y="0"/>
            <a:ext cx="734778" cy="6858000"/>
          </a:xfrm>
          <a:prstGeom prst="rect">
            <a:avLst/>
          </a:prstGeom>
          <a:solidFill>
            <a:schemeClr val="accent2">
              <a:alpha val="2588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5036023" y="0"/>
            <a:ext cx="2156346" cy="6858000"/>
          </a:xfrm>
          <a:prstGeom prst="rect">
            <a:avLst/>
          </a:prstGeom>
          <a:solidFill>
            <a:schemeClr val="accent2">
              <a:alpha val="6392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0" y="4851443"/>
            <a:ext cx="12192000" cy="5760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2" type="body"/>
          </p:nvPr>
        </p:nvSpPr>
        <p:spPr>
          <a:xfrm>
            <a:off x="-148" y="5509395"/>
            <a:ext cx="121920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93090" y="646036"/>
            <a:ext cx="4233115" cy="3632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Images &amp; Contents Layout">
  <p:cSld name="20_Images &amp; Contents Layou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/>
          <p:nvPr>
            <p:ph idx="2" type="pic"/>
          </p:nvPr>
        </p:nvSpPr>
        <p:spPr>
          <a:xfrm>
            <a:off x="731567" y="2498073"/>
            <a:ext cx="3780000" cy="1800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8" name="Google Shape;118;p22"/>
          <p:cNvSpPr/>
          <p:nvPr>
            <p:ph idx="3" type="pic"/>
          </p:nvPr>
        </p:nvSpPr>
        <p:spPr>
          <a:xfrm>
            <a:off x="4700199" y="2498073"/>
            <a:ext cx="3780000" cy="1800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9" name="Google Shape;119;p22"/>
          <p:cNvSpPr/>
          <p:nvPr>
            <p:ph idx="4" type="pic"/>
          </p:nvPr>
        </p:nvSpPr>
        <p:spPr>
          <a:xfrm>
            <a:off x="4700498" y="4493448"/>
            <a:ext cx="3780000" cy="1800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0" name="Google Shape;120;p22"/>
          <p:cNvSpPr/>
          <p:nvPr>
            <p:ph idx="5" type="pic"/>
          </p:nvPr>
        </p:nvSpPr>
        <p:spPr>
          <a:xfrm>
            <a:off x="8669429" y="4493448"/>
            <a:ext cx="2808000" cy="1800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1" name="Google Shape;121;p22"/>
          <p:cNvSpPr/>
          <p:nvPr/>
        </p:nvSpPr>
        <p:spPr>
          <a:xfrm>
            <a:off x="8668831" y="554273"/>
            <a:ext cx="2808000" cy="37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2"/>
          <p:cNvSpPr/>
          <p:nvPr/>
        </p:nvSpPr>
        <p:spPr>
          <a:xfrm>
            <a:off x="731567" y="4493648"/>
            <a:ext cx="3780000" cy="180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mages &amp; Contents Layout">
  <p:cSld name="1_Images &amp; Contents Layou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 flipH="1">
            <a:off x="0" y="0"/>
            <a:ext cx="12192000" cy="11247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3"/>
          <p:cNvSpPr txBox="1"/>
          <p:nvPr>
            <p:ph type="title"/>
          </p:nvPr>
        </p:nvSpPr>
        <p:spPr>
          <a:xfrm>
            <a:off x="0" y="215439"/>
            <a:ext cx="12192000" cy="7108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44000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6" name="Google Shape;126;p23"/>
          <p:cNvSpPr/>
          <p:nvPr>
            <p:ph idx="2" type="pic"/>
          </p:nvPr>
        </p:nvSpPr>
        <p:spPr>
          <a:xfrm>
            <a:off x="523" y="1124744"/>
            <a:ext cx="7055584" cy="403244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7" name="Google Shape;127;p23"/>
          <p:cNvSpPr/>
          <p:nvPr/>
        </p:nvSpPr>
        <p:spPr>
          <a:xfrm>
            <a:off x="7056106" y="1124744"/>
            <a:ext cx="2112235" cy="57985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3"/>
          <p:cNvSpPr/>
          <p:nvPr/>
        </p:nvSpPr>
        <p:spPr>
          <a:xfrm>
            <a:off x="9168341" y="1124745"/>
            <a:ext cx="3023659" cy="1632181"/>
          </a:xfrm>
          <a:prstGeom prst="rect">
            <a:avLst/>
          </a:prstGeom>
          <a:solidFill>
            <a:srgbClr val="DEF5F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Images &amp; Contents Layout">
  <p:cSld name="2_Images &amp; Contents Layou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/>
          <p:nvPr>
            <p:ph idx="2" type="pic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Images and Contents Layout">
  <p:cSld name="17_Images and Contents Layou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/>
          <p:nvPr>
            <p:ph idx="2" type="pic"/>
          </p:nvPr>
        </p:nvSpPr>
        <p:spPr>
          <a:xfrm>
            <a:off x="7728181" y="0"/>
            <a:ext cx="4463819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3" name="Google Shape;133;p25"/>
          <p:cNvSpPr/>
          <p:nvPr/>
        </p:nvSpPr>
        <p:spPr>
          <a:xfrm>
            <a:off x="0" y="368762"/>
            <a:ext cx="7440149" cy="13320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5"/>
          <p:cNvSpPr/>
          <p:nvPr>
            <p:ph idx="3" type="pic"/>
          </p:nvPr>
        </p:nvSpPr>
        <p:spPr>
          <a:xfrm>
            <a:off x="5274555" y="3299772"/>
            <a:ext cx="3754363" cy="239531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tyle slide layout">
  <p:cSld name="1_Style slide layou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26"/>
          <p:cNvGrpSpPr/>
          <p:nvPr/>
        </p:nvGrpSpPr>
        <p:grpSpPr>
          <a:xfrm>
            <a:off x="1637736" y="0"/>
            <a:ext cx="3534772" cy="6858000"/>
            <a:chOff x="750628" y="0"/>
            <a:chExt cx="3534772" cy="6858000"/>
          </a:xfrm>
        </p:grpSpPr>
        <p:sp>
          <p:nvSpPr>
            <p:cNvPr id="137" name="Google Shape;137;p26"/>
            <p:cNvSpPr/>
            <p:nvPr/>
          </p:nvSpPr>
          <p:spPr>
            <a:xfrm>
              <a:off x="3104866" y="2241644"/>
              <a:ext cx="1180534" cy="2371300"/>
            </a:xfrm>
            <a:custGeom>
              <a:rect b="b" l="l" r="r" t="t"/>
              <a:pathLst>
                <a:path extrusionOk="0" h="2371300" w="1180534">
                  <a:moveTo>
                    <a:pt x="1" y="0"/>
                  </a:moveTo>
                  <a:cubicBezTo>
                    <a:pt x="651991" y="0"/>
                    <a:pt x="1180534" y="530834"/>
                    <a:pt x="1180534" y="1185650"/>
                  </a:cubicBezTo>
                  <a:cubicBezTo>
                    <a:pt x="1180534" y="1840466"/>
                    <a:pt x="651991" y="2371300"/>
                    <a:pt x="1" y="2371300"/>
                  </a:cubicBezTo>
                  <a:lnTo>
                    <a:pt x="0" y="2371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8" name="Google Shape;138;p2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2064224" y="2408829"/>
              <a:ext cx="2067638" cy="20676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Google Shape;139;p26"/>
            <p:cNvSpPr/>
            <p:nvPr/>
          </p:nvSpPr>
          <p:spPr>
            <a:xfrm>
              <a:off x="750628" y="0"/>
              <a:ext cx="2347415" cy="6858000"/>
            </a:xfrm>
            <a:custGeom>
              <a:rect b="b" l="l" r="r" t="t"/>
              <a:pathLst>
                <a:path extrusionOk="0" h="6858000" w="2347415">
                  <a:moveTo>
                    <a:pt x="0" y="0"/>
                  </a:moveTo>
                  <a:lnTo>
                    <a:pt x="2347415" y="0"/>
                  </a:lnTo>
                  <a:lnTo>
                    <a:pt x="2347415" y="2241644"/>
                  </a:lnTo>
                  <a:cubicBezTo>
                    <a:pt x="1691656" y="2241644"/>
                    <a:pt x="1160059" y="2773241"/>
                    <a:pt x="1160059" y="3429000"/>
                  </a:cubicBezTo>
                  <a:cubicBezTo>
                    <a:pt x="1160059" y="4084759"/>
                    <a:pt x="1691656" y="4616356"/>
                    <a:pt x="2347415" y="4616356"/>
                  </a:cubicBezTo>
                  <a:lnTo>
                    <a:pt x="23474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" name="Google Shape;140;p26"/>
          <p:cNvSpPr/>
          <p:nvPr/>
        </p:nvSpPr>
        <p:spPr>
          <a:xfrm>
            <a:off x="0" y="0"/>
            <a:ext cx="201986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" name="Google Shape;141;p26"/>
          <p:cNvGrpSpPr/>
          <p:nvPr/>
        </p:nvGrpSpPr>
        <p:grpSpPr>
          <a:xfrm>
            <a:off x="185591" y="5482279"/>
            <a:ext cx="2537370" cy="1245739"/>
            <a:chOff x="663266" y="5482279"/>
            <a:chExt cx="2537370" cy="1245739"/>
          </a:xfrm>
        </p:grpSpPr>
        <p:pic>
          <p:nvPicPr>
            <p:cNvPr id="142" name="Google Shape;142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3266" y="5687496"/>
              <a:ext cx="451291" cy="9538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36643" y="5862433"/>
              <a:ext cx="482726" cy="7718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06480" y="6133733"/>
              <a:ext cx="858460" cy="500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338654" y="5708176"/>
              <a:ext cx="328814" cy="939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2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798724" y="5482279"/>
              <a:ext cx="270513" cy="4104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2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591981" y="6331576"/>
              <a:ext cx="608655" cy="39644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8" name="Google Shape;148;p26"/>
          <p:cNvSpPr/>
          <p:nvPr/>
        </p:nvSpPr>
        <p:spPr>
          <a:xfrm>
            <a:off x="185594" y="6632813"/>
            <a:ext cx="3594836" cy="952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6"/>
          <p:cNvSpPr/>
          <p:nvPr/>
        </p:nvSpPr>
        <p:spPr>
          <a:xfrm>
            <a:off x="2292825" y="1665596"/>
            <a:ext cx="3603008" cy="3603008"/>
          </a:xfrm>
          <a:prstGeom prst="arc">
            <a:avLst>
              <a:gd fmla="val 9870459" name="adj1"/>
              <a:gd fmla="val 15552705" name="adj2"/>
            </a:avLst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oval"/>
            <a:tailEnd len="lg" w="lg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9286725">
            <a:off x="2300466" y="4040391"/>
            <a:ext cx="399673" cy="419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NG sets layout">
  <p:cSld name="PNG sets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con sets layout">
  <p:cSld name="1_Icon sets layou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28"/>
          <p:cNvSpPr/>
          <p:nvPr/>
        </p:nvSpPr>
        <p:spPr>
          <a:xfrm>
            <a:off x="354009" y="1131590"/>
            <a:ext cx="3560767" cy="5402561"/>
          </a:xfrm>
          <a:prstGeom prst="roundRect">
            <a:avLst>
              <a:gd fmla="val 396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8"/>
          <p:cNvSpPr/>
          <p:nvPr/>
        </p:nvSpPr>
        <p:spPr>
          <a:xfrm>
            <a:off x="531933" y="1347500"/>
            <a:ext cx="153868" cy="5015200"/>
          </a:xfrm>
          <a:prstGeom prst="roundRect">
            <a:avLst>
              <a:gd fmla="val 50000" name="adj"/>
            </a:avLst>
          </a:prstGeom>
          <a:solidFill>
            <a:schemeClr val="lt1">
              <a:alpha val="4078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8"/>
          <p:cNvSpPr/>
          <p:nvPr/>
        </p:nvSpPr>
        <p:spPr>
          <a:xfrm rot="5400000">
            <a:off x="3057176" y="1276653"/>
            <a:ext cx="685849" cy="685148"/>
          </a:xfrm>
          <a:prstGeom prst="halfFrame">
            <a:avLst>
              <a:gd fmla="val 23728" name="adj1"/>
              <a:gd fmla="val 24642" name="adj2"/>
            </a:avLst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8"/>
          <p:cNvSpPr txBox="1"/>
          <p:nvPr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Resize without losing quality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8"/>
          <p:cNvSpPr txBox="1"/>
          <p:nvPr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Change Fill Color &amp;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Line Color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8"/>
          <p:cNvSpPr txBox="1"/>
          <p:nvPr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www.allppt.com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8"/>
          <p:cNvSpPr txBox="1"/>
          <p:nvPr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PPT TEMPLATES</a:t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Slide layout">
  <p:cSld name="Section Break Slide layout">
    <p:bg>
      <p:bgPr>
        <a:solidFill>
          <a:schemeClr val="accen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/>
          <p:nvPr/>
        </p:nvSpPr>
        <p:spPr>
          <a:xfrm>
            <a:off x="5145210" y="2702253"/>
            <a:ext cx="7046790" cy="1433016"/>
          </a:xfrm>
          <a:custGeom>
            <a:rect b="b" l="l" r="r" t="t"/>
            <a:pathLst>
              <a:path extrusionOk="0" h="1433016" w="7046790">
                <a:moveTo>
                  <a:pt x="716508" y="0"/>
                </a:moveTo>
                <a:lnTo>
                  <a:pt x="7046790" y="0"/>
                </a:lnTo>
                <a:lnTo>
                  <a:pt x="7046790" y="1433016"/>
                </a:lnTo>
                <a:lnTo>
                  <a:pt x="716508" y="1433015"/>
                </a:lnTo>
                <a:cubicBezTo>
                  <a:pt x="370257" y="1433015"/>
                  <a:pt x="81369" y="1187409"/>
                  <a:pt x="14557" y="860908"/>
                </a:cubicBezTo>
                <a:lnTo>
                  <a:pt x="0" y="716508"/>
                </a:lnTo>
                <a:lnTo>
                  <a:pt x="14557" y="572107"/>
                </a:lnTo>
                <a:cubicBezTo>
                  <a:pt x="81369" y="245607"/>
                  <a:pt x="370257" y="0"/>
                  <a:pt x="7165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0"/>
          <p:cNvSpPr txBox="1"/>
          <p:nvPr>
            <p:ph idx="1" type="body"/>
          </p:nvPr>
        </p:nvSpPr>
        <p:spPr>
          <a:xfrm>
            <a:off x="5991371" y="2940667"/>
            <a:ext cx="6200630" cy="677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0"/>
          <p:cNvSpPr txBox="1"/>
          <p:nvPr>
            <p:ph idx="2" type="body"/>
          </p:nvPr>
        </p:nvSpPr>
        <p:spPr>
          <a:xfrm>
            <a:off x="5991371" y="3618083"/>
            <a:ext cx="620063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7" name="Google Shape;16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1020" y="1768391"/>
            <a:ext cx="3871062" cy="33222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30"/>
          <p:cNvGrpSpPr/>
          <p:nvPr/>
        </p:nvGrpSpPr>
        <p:grpSpPr>
          <a:xfrm rot="-697812">
            <a:off x="9328858" y="778626"/>
            <a:ext cx="2389878" cy="1236120"/>
            <a:chOff x="5811074" y="3973308"/>
            <a:chExt cx="3247661" cy="1679793"/>
          </a:xfrm>
        </p:grpSpPr>
        <p:pic>
          <p:nvPicPr>
            <p:cNvPr id="169" name="Google Shape;169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384226">
              <a:off x="5854179" y="4641593"/>
              <a:ext cx="2160473" cy="8938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3567481">
              <a:off x="7979555" y="4127563"/>
              <a:ext cx="894661" cy="93939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yle slide layout">
  <p:cSld name="Style slide layou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slide layout">
  <p:cSld name="Contents slide layou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idx="1" type="body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6"/>
          <p:cNvSpPr/>
          <p:nvPr/>
        </p:nvSpPr>
        <p:spPr>
          <a:xfrm>
            <a:off x="0" y="6578220"/>
            <a:ext cx="12192000" cy="2797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" name="Google Shape;28;p6"/>
          <p:cNvGrpSpPr/>
          <p:nvPr/>
        </p:nvGrpSpPr>
        <p:grpSpPr>
          <a:xfrm>
            <a:off x="9563890" y="5525204"/>
            <a:ext cx="2564846" cy="1152584"/>
            <a:chOff x="9563890" y="5525204"/>
            <a:chExt cx="2564846" cy="1152584"/>
          </a:xfrm>
        </p:grpSpPr>
        <p:pic>
          <p:nvPicPr>
            <p:cNvPr id="29" name="Google Shape;29;p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flipH="1">
              <a:off x="9829188" y="6225828"/>
              <a:ext cx="693891" cy="4519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10564669" y="5539612"/>
              <a:ext cx="500087" cy="10570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31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11578408" y="5735969"/>
              <a:ext cx="550328" cy="879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32;p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>
              <a:off x="11160970" y="5525204"/>
              <a:ext cx="374861" cy="10714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563890" y="5866852"/>
              <a:ext cx="265298" cy="40252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ontents slide layout">
  <p:cSld name="4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7"/>
          <p:cNvSpPr/>
          <p:nvPr/>
        </p:nvSpPr>
        <p:spPr>
          <a:xfrm rot="1882940">
            <a:off x="8045016" y="1862385"/>
            <a:ext cx="3192184" cy="3057648"/>
          </a:xfrm>
          <a:prstGeom prst="wedgeEllipseCallout">
            <a:avLst>
              <a:gd fmla="val -37974" name="adj1"/>
              <a:gd fmla="val 6573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7"/>
          <p:cNvSpPr/>
          <p:nvPr>
            <p:ph idx="2" type="pic"/>
          </p:nvPr>
        </p:nvSpPr>
        <p:spPr>
          <a:xfrm>
            <a:off x="8651053" y="1992540"/>
            <a:ext cx="2124560" cy="2035473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Images and Contents Layout">
  <p:cSld name="18_Images and Contents Layou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/>
          <p:nvPr>
            <p:ph idx="2" type="pic"/>
          </p:nvPr>
        </p:nvSpPr>
        <p:spPr>
          <a:xfrm>
            <a:off x="113215" y="276132"/>
            <a:ext cx="11965575" cy="646430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Images and Contents Layout">
  <p:cSld name="12_Images and Contents Layou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>
            <p:ph idx="2" type="pic"/>
          </p:nvPr>
        </p:nvSpPr>
        <p:spPr>
          <a:xfrm>
            <a:off x="3439889" y="1"/>
            <a:ext cx="2520000" cy="472514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2" name="Google Shape;42;p9"/>
          <p:cNvSpPr/>
          <p:nvPr>
            <p:ph idx="3" type="pic"/>
          </p:nvPr>
        </p:nvSpPr>
        <p:spPr>
          <a:xfrm>
            <a:off x="6235774" y="692696"/>
            <a:ext cx="2520000" cy="616530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ontents slide layout">
  <p:cSld name="5_Contents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10"/>
          <p:cNvSpPr/>
          <p:nvPr>
            <p:ph idx="2" type="pic"/>
          </p:nvPr>
        </p:nvSpPr>
        <p:spPr>
          <a:xfrm>
            <a:off x="733105" y="1850016"/>
            <a:ext cx="3564000" cy="140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6" name="Google Shape;46;p10"/>
          <p:cNvSpPr/>
          <p:nvPr>
            <p:ph idx="3" type="pic"/>
          </p:nvPr>
        </p:nvSpPr>
        <p:spPr>
          <a:xfrm>
            <a:off x="4313536" y="3244457"/>
            <a:ext cx="3564000" cy="140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7" name="Google Shape;47;p10"/>
          <p:cNvSpPr/>
          <p:nvPr>
            <p:ph idx="4" type="pic"/>
          </p:nvPr>
        </p:nvSpPr>
        <p:spPr>
          <a:xfrm>
            <a:off x="7876550" y="4648628"/>
            <a:ext cx="3564000" cy="140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8" name="Google Shape;48;p10"/>
          <p:cNvSpPr/>
          <p:nvPr/>
        </p:nvSpPr>
        <p:spPr>
          <a:xfrm>
            <a:off x="4296118" y="1850016"/>
            <a:ext cx="7144432" cy="14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10"/>
          <p:cNvSpPr/>
          <p:nvPr/>
        </p:nvSpPr>
        <p:spPr>
          <a:xfrm>
            <a:off x="733104" y="4648628"/>
            <a:ext cx="7144432" cy="140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0"/>
          <p:cNvSpPr/>
          <p:nvPr/>
        </p:nvSpPr>
        <p:spPr>
          <a:xfrm>
            <a:off x="7876549" y="3244457"/>
            <a:ext cx="3564001" cy="14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제목 슬라이드">
  <p:cSld name="5_제목 슬라이드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>
            <p:ph idx="2" type="pic"/>
          </p:nvPr>
        </p:nvSpPr>
        <p:spPr>
          <a:xfrm>
            <a:off x="4594614" y="-909"/>
            <a:ext cx="759738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25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4.png"/><Relationship Id="rId4" Type="http://schemas.openxmlformats.org/officeDocument/2006/relationships/image" Target="../media/image60.png"/><Relationship Id="rId5" Type="http://schemas.openxmlformats.org/officeDocument/2006/relationships/image" Target="../media/image58.png"/><Relationship Id="rId6" Type="http://schemas.openxmlformats.org/officeDocument/2006/relationships/image" Target="../media/image5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4.png"/><Relationship Id="rId4" Type="http://schemas.openxmlformats.org/officeDocument/2006/relationships/image" Target="../media/image51.png"/><Relationship Id="rId5" Type="http://schemas.openxmlformats.org/officeDocument/2006/relationships/image" Target="../media/image5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png"/><Relationship Id="rId4" Type="http://schemas.openxmlformats.org/officeDocument/2006/relationships/image" Target="../media/image5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png"/><Relationship Id="rId4" Type="http://schemas.openxmlformats.org/officeDocument/2006/relationships/image" Target="../media/image53.png"/><Relationship Id="rId5" Type="http://schemas.openxmlformats.org/officeDocument/2006/relationships/image" Target="../media/image5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Relationship Id="rId4" Type="http://schemas.openxmlformats.org/officeDocument/2006/relationships/image" Target="../media/image35.png"/><Relationship Id="rId5" Type="http://schemas.openxmlformats.org/officeDocument/2006/relationships/image" Target="../media/image45.png"/><Relationship Id="rId6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1.png"/><Relationship Id="rId4" Type="http://schemas.openxmlformats.org/officeDocument/2006/relationships/image" Target="../media/image36.png"/><Relationship Id="rId5" Type="http://schemas.openxmlformats.org/officeDocument/2006/relationships/image" Target="../media/image39.png"/><Relationship Id="rId6" Type="http://schemas.openxmlformats.org/officeDocument/2006/relationships/image" Target="../media/image52.png"/><Relationship Id="rId7" Type="http://schemas.openxmlformats.org/officeDocument/2006/relationships/image" Target="../media/image44.png"/><Relationship Id="rId8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42.png"/><Relationship Id="rId5" Type="http://schemas.openxmlformats.org/officeDocument/2006/relationships/image" Target="../media/image39.png"/><Relationship Id="rId6" Type="http://schemas.openxmlformats.org/officeDocument/2006/relationships/image" Target="../media/image52.png"/><Relationship Id="rId7" Type="http://schemas.openxmlformats.org/officeDocument/2006/relationships/image" Target="../media/image44.png"/><Relationship Id="rId8" Type="http://schemas.openxmlformats.org/officeDocument/2006/relationships/image" Target="../media/image4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7.png"/><Relationship Id="rId4" Type="http://schemas.openxmlformats.org/officeDocument/2006/relationships/image" Target="../media/image46.png"/><Relationship Id="rId5" Type="http://schemas.openxmlformats.org/officeDocument/2006/relationships/image" Target="../media/image55.png"/><Relationship Id="rId6" Type="http://schemas.openxmlformats.org/officeDocument/2006/relationships/image" Target="../media/image57.png"/><Relationship Id="rId7" Type="http://schemas.openxmlformats.org/officeDocument/2006/relationships/image" Target="../media/image5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idx="1" type="body"/>
          </p:nvPr>
        </p:nvSpPr>
        <p:spPr>
          <a:xfrm>
            <a:off x="5486400" y="2254246"/>
            <a:ext cx="63342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 sz="20000">
                <a:latin typeface="Black Han Sans"/>
                <a:ea typeface="Black Han Sans"/>
                <a:cs typeface="Black Han Sans"/>
                <a:sym typeface="Black Han Sans"/>
              </a:rPr>
              <a:t>위트</a:t>
            </a:r>
            <a:endParaRPr sz="20000"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76" name="Google Shape;176;p31"/>
          <p:cNvSpPr txBox="1"/>
          <p:nvPr>
            <p:ph idx="2" type="body"/>
          </p:nvPr>
        </p:nvSpPr>
        <p:spPr>
          <a:xfrm>
            <a:off x="5919946" y="5518333"/>
            <a:ext cx="62007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WAP APP TEAM 1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정진호 최성훈 서재완 이예은</a:t>
            </a:r>
            <a:endParaRPr/>
          </a:p>
        </p:txBody>
      </p:sp>
      <p:pic>
        <p:nvPicPr>
          <p:cNvPr id="177" name="Google Shape;1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162"/>
            <a:ext cx="1217926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0"/>
          <p:cNvSpPr/>
          <p:nvPr/>
        </p:nvSpPr>
        <p:spPr>
          <a:xfrm>
            <a:off x="-261900" y="504750"/>
            <a:ext cx="12715800" cy="5915100"/>
          </a:xfrm>
          <a:prstGeom prst="rect">
            <a:avLst/>
          </a:prstGeom>
          <a:solidFill>
            <a:srgbClr val="F6F6F6">
              <a:alpha val="8217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2"/>
              </a:highlight>
            </a:endParaRPr>
          </a:p>
        </p:txBody>
      </p:sp>
      <p:pic>
        <p:nvPicPr>
          <p:cNvPr id="383" name="Google Shape;38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07049"/>
            <a:ext cx="12192002" cy="12513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4" name="Google Shape;384;p40"/>
          <p:cNvCxnSpPr/>
          <p:nvPr/>
        </p:nvCxnSpPr>
        <p:spPr>
          <a:xfrm flipH="1">
            <a:off x="2024225" y="3000375"/>
            <a:ext cx="18900" cy="158730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dash"/>
            <a:miter lim="800000"/>
            <a:headEnd len="med" w="med" type="oval"/>
            <a:tailEnd len="med" w="med" type="oval"/>
          </a:ln>
        </p:spPr>
      </p:cxnSp>
      <p:cxnSp>
        <p:nvCxnSpPr>
          <p:cNvPr id="385" name="Google Shape;385;p40"/>
          <p:cNvCxnSpPr/>
          <p:nvPr/>
        </p:nvCxnSpPr>
        <p:spPr>
          <a:xfrm>
            <a:off x="3993750" y="2928950"/>
            <a:ext cx="35400" cy="222900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dash"/>
            <a:miter lim="800000"/>
            <a:headEnd len="med" w="med" type="oval"/>
            <a:tailEnd len="med" w="med" type="oval"/>
          </a:ln>
        </p:spPr>
      </p:cxnSp>
      <p:cxnSp>
        <p:nvCxnSpPr>
          <p:cNvPr id="386" name="Google Shape;386;p40"/>
          <p:cNvCxnSpPr/>
          <p:nvPr/>
        </p:nvCxnSpPr>
        <p:spPr>
          <a:xfrm>
            <a:off x="5974950" y="2928950"/>
            <a:ext cx="25800" cy="138780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dash"/>
            <a:miter lim="800000"/>
            <a:headEnd len="med" w="med" type="oval"/>
            <a:tailEnd len="med" w="med" type="oval"/>
          </a:ln>
        </p:spPr>
      </p:cxnSp>
      <p:cxnSp>
        <p:nvCxnSpPr>
          <p:cNvPr id="387" name="Google Shape;387;p40"/>
          <p:cNvCxnSpPr/>
          <p:nvPr/>
        </p:nvCxnSpPr>
        <p:spPr>
          <a:xfrm>
            <a:off x="7956150" y="2928950"/>
            <a:ext cx="30600" cy="217110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dash"/>
            <a:miter lim="800000"/>
            <a:headEnd len="med" w="med" type="oval"/>
            <a:tailEnd len="med" w="med" type="oval"/>
          </a:ln>
        </p:spPr>
      </p:cxnSp>
      <p:cxnSp>
        <p:nvCxnSpPr>
          <p:cNvPr id="388" name="Google Shape;388;p40"/>
          <p:cNvCxnSpPr/>
          <p:nvPr/>
        </p:nvCxnSpPr>
        <p:spPr>
          <a:xfrm>
            <a:off x="9937350" y="2928950"/>
            <a:ext cx="21000" cy="164130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dash"/>
            <a:miter lim="800000"/>
            <a:headEnd len="med" w="med" type="oval"/>
            <a:tailEnd len="med" w="med" type="oval"/>
          </a:ln>
        </p:spPr>
      </p:cxnSp>
      <p:sp>
        <p:nvSpPr>
          <p:cNvPr id="389" name="Google Shape;389;p40"/>
          <p:cNvSpPr txBox="1"/>
          <p:nvPr/>
        </p:nvSpPr>
        <p:spPr>
          <a:xfrm>
            <a:off x="1128475" y="4436150"/>
            <a:ext cx="3021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DB 설계 </a:t>
            </a:r>
            <a:endParaRPr sz="4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90" name="Google Shape;390;p40"/>
          <p:cNvSpPr txBox="1"/>
          <p:nvPr/>
        </p:nvSpPr>
        <p:spPr>
          <a:xfrm>
            <a:off x="3090850" y="5154113"/>
            <a:ext cx="4414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유저 관리 </a:t>
            </a:r>
            <a:endParaRPr sz="4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91" name="Google Shape;391;p40"/>
          <p:cNvSpPr txBox="1"/>
          <p:nvPr/>
        </p:nvSpPr>
        <p:spPr>
          <a:xfrm>
            <a:off x="4505375" y="4140050"/>
            <a:ext cx="3295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여행 일정</a:t>
            </a:r>
            <a:r>
              <a:rPr lang="en-US" sz="4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게시판 </a:t>
            </a:r>
            <a:endParaRPr sz="4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92" name="Google Shape;392;p40"/>
          <p:cNvSpPr txBox="1"/>
          <p:nvPr/>
        </p:nvSpPr>
        <p:spPr>
          <a:xfrm>
            <a:off x="7077075" y="5119700"/>
            <a:ext cx="1919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비행 API </a:t>
            </a:r>
            <a:endParaRPr sz="4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93" name="Google Shape;393;p40"/>
          <p:cNvSpPr txBox="1"/>
          <p:nvPr/>
        </p:nvSpPr>
        <p:spPr>
          <a:xfrm>
            <a:off x="9515475" y="4433900"/>
            <a:ext cx="1184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채팅 </a:t>
            </a:r>
            <a:endParaRPr sz="4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94" name="Google Shape;394;p40"/>
          <p:cNvSpPr txBox="1"/>
          <p:nvPr/>
        </p:nvSpPr>
        <p:spPr>
          <a:xfrm>
            <a:off x="0" y="428550"/>
            <a:ext cx="2143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BACKEND</a:t>
            </a:r>
            <a:endParaRPr sz="3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95" name="Google Shape;395;p40"/>
          <p:cNvSpPr txBox="1"/>
          <p:nvPr/>
        </p:nvSpPr>
        <p:spPr>
          <a:xfrm>
            <a:off x="1462600" y="1538800"/>
            <a:ext cx="1464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Do Hyeon"/>
                <a:ea typeface="Do Hyeon"/>
                <a:cs typeface="Do Hyeon"/>
                <a:sym typeface="Do Hyeon"/>
              </a:rPr>
              <a:t>10</a:t>
            </a:r>
            <a:r>
              <a:rPr lang="en-US" sz="4000">
                <a:latin typeface="Do Hyeon"/>
                <a:ea typeface="Do Hyeon"/>
                <a:cs typeface="Do Hyeon"/>
                <a:sym typeface="Do Hyeon"/>
              </a:rPr>
              <a:t>.12</a:t>
            </a:r>
            <a:endParaRPr sz="4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96" name="Google Shape;396;p40"/>
          <p:cNvSpPr txBox="1"/>
          <p:nvPr/>
        </p:nvSpPr>
        <p:spPr>
          <a:xfrm>
            <a:off x="3367600" y="1538800"/>
            <a:ext cx="1464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Do Hyeon"/>
                <a:ea typeface="Do Hyeon"/>
                <a:cs typeface="Do Hyeon"/>
                <a:sym typeface="Do Hyeon"/>
              </a:rPr>
              <a:t>10.21</a:t>
            </a:r>
            <a:endParaRPr sz="4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97" name="Google Shape;397;p40"/>
          <p:cNvSpPr txBox="1"/>
          <p:nvPr/>
        </p:nvSpPr>
        <p:spPr>
          <a:xfrm>
            <a:off x="5425000" y="1538800"/>
            <a:ext cx="1464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Do Hyeon"/>
                <a:ea typeface="Do Hyeon"/>
                <a:cs typeface="Do Hyeon"/>
                <a:sym typeface="Do Hyeon"/>
              </a:rPr>
              <a:t>11.04</a:t>
            </a:r>
            <a:endParaRPr sz="4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98" name="Google Shape;398;p40"/>
          <p:cNvSpPr txBox="1"/>
          <p:nvPr/>
        </p:nvSpPr>
        <p:spPr>
          <a:xfrm>
            <a:off x="7330000" y="1538800"/>
            <a:ext cx="1192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Do Hyeon"/>
                <a:ea typeface="Do Hyeon"/>
                <a:cs typeface="Do Hyeon"/>
                <a:sym typeface="Do Hyeon"/>
              </a:rPr>
              <a:t>11.24</a:t>
            </a:r>
            <a:endParaRPr sz="4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99" name="Google Shape;399;p40"/>
          <p:cNvSpPr txBox="1"/>
          <p:nvPr/>
        </p:nvSpPr>
        <p:spPr>
          <a:xfrm>
            <a:off x="9311200" y="1538800"/>
            <a:ext cx="1192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Do Hyeon"/>
                <a:ea typeface="Do Hyeon"/>
                <a:cs typeface="Do Hyeon"/>
                <a:sym typeface="Do Hyeon"/>
              </a:rPr>
              <a:t>12.01</a:t>
            </a:r>
            <a:endParaRPr sz="40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1"/>
          <p:cNvSpPr/>
          <p:nvPr/>
        </p:nvSpPr>
        <p:spPr>
          <a:xfrm>
            <a:off x="-261900" y="428550"/>
            <a:ext cx="12715800" cy="5915100"/>
          </a:xfrm>
          <a:prstGeom prst="rect">
            <a:avLst/>
          </a:prstGeom>
          <a:solidFill>
            <a:srgbClr val="F6F6F6">
              <a:alpha val="8217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2"/>
              </a:highlight>
            </a:endParaRPr>
          </a:p>
        </p:txBody>
      </p:sp>
      <p:sp>
        <p:nvSpPr>
          <p:cNvPr id="405" name="Google Shape;405;p41"/>
          <p:cNvSpPr txBox="1"/>
          <p:nvPr/>
        </p:nvSpPr>
        <p:spPr>
          <a:xfrm>
            <a:off x="0" y="428550"/>
            <a:ext cx="2143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Do Hyeon"/>
                <a:ea typeface="Do Hyeon"/>
                <a:cs typeface="Do Hyeon"/>
                <a:sym typeface="Do Hyeon"/>
              </a:rPr>
              <a:t>BACK</a:t>
            </a:r>
            <a:r>
              <a:rPr lang="en-US" sz="3000">
                <a:latin typeface="Do Hyeon"/>
                <a:ea typeface="Do Hyeon"/>
                <a:cs typeface="Do Hyeon"/>
                <a:sym typeface="Do Hyeon"/>
              </a:rPr>
              <a:t>END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06" name="Google Shape;406;p41"/>
          <p:cNvSpPr txBox="1"/>
          <p:nvPr/>
        </p:nvSpPr>
        <p:spPr>
          <a:xfrm>
            <a:off x="558325" y="843250"/>
            <a:ext cx="100050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Do Hyeon"/>
                <a:ea typeface="Do Hyeon"/>
                <a:cs typeface="Do Hyeon"/>
                <a:sym typeface="Do Hyeon"/>
              </a:rPr>
              <a:t>.</a:t>
            </a:r>
            <a:endParaRPr sz="25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407" name="Google Shape;40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175" y="1173125"/>
            <a:ext cx="5483100" cy="156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6408" y="0"/>
            <a:ext cx="6215583" cy="6857999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9" name="Google Shape;40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788" y="2968200"/>
            <a:ext cx="5431876" cy="129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8787" y="4494964"/>
            <a:ext cx="5431876" cy="1290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2"/>
          <p:cNvSpPr/>
          <p:nvPr/>
        </p:nvSpPr>
        <p:spPr>
          <a:xfrm>
            <a:off x="-261900" y="428550"/>
            <a:ext cx="12715800" cy="5915100"/>
          </a:xfrm>
          <a:prstGeom prst="rect">
            <a:avLst/>
          </a:prstGeom>
          <a:solidFill>
            <a:srgbClr val="F6F6F6">
              <a:alpha val="8217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2"/>
              </a:highlight>
            </a:endParaRPr>
          </a:p>
        </p:txBody>
      </p:sp>
      <p:sp>
        <p:nvSpPr>
          <p:cNvPr id="416" name="Google Shape;416;p42"/>
          <p:cNvSpPr txBox="1"/>
          <p:nvPr/>
        </p:nvSpPr>
        <p:spPr>
          <a:xfrm>
            <a:off x="0" y="428550"/>
            <a:ext cx="2143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Do Hyeon"/>
                <a:ea typeface="Do Hyeon"/>
                <a:cs typeface="Do Hyeon"/>
                <a:sym typeface="Do Hyeon"/>
              </a:rPr>
              <a:t>BACK</a:t>
            </a:r>
            <a:r>
              <a:rPr lang="en-US" sz="3000">
                <a:latin typeface="Do Hyeon"/>
                <a:ea typeface="Do Hyeon"/>
                <a:cs typeface="Do Hyeon"/>
                <a:sym typeface="Do Hyeon"/>
              </a:rPr>
              <a:t>END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17" name="Google Shape;417;p42"/>
          <p:cNvSpPr txBox="1"/>
          <p:nvPr/>
        </p:nvSpPr>
        <p:spPr>
          <a:xfrm>
            <a:off x="469125" y="1145525"/>
            <a:ext cx="11491800" cy="49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Do Hyeon"/>
              <a:buAutoNum type="arabicParenR"/>
            </a:pPr>
            <a:r>
              <a:rPr lang="en-US" sz="3000">
                <a:latin typeface="Do Hyeon"/>
                <a:ea typeface="Do Hyeon"/>
                <a:cs typeface="Do Hyeon"/>
                <a:sym typeface="Do Hyeon"/>
              </a:rPr>
              <a:t>역할분담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Do Hyeon"/>
                <a:ea typeface="Do Hyeon"/>
                <a:cs typeface="Do Hyeon"/>
                <a:sym typeface="Do Hyeon"/>
              </a:rPr>
              <a:t>재완 - </a:t>
            </a:r>
            <a:r>
              <a:rPr lang="en-US" sz="23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메모, 항공편, 장소 라우팅, </a:t>
            </a:r>
            <a:r>
              <a:rPr lang="en-US" sz="2300">
                <a:latin typeface="Do Hyeon"/>
                <a:ea typeface="Do Hyeon"/>
                <a:cs typeface="Do Hyeon"/>
                <a:sym typeface="Do Hyeon"/>
              </a:rPr>
              <a:t>로그인/회원가입/프로필, </a:t>
            </a:r>
            <a:r>
              <a:rPr lang="en-US" sz="23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일정 관련 CRUD, 항공편 검색 API</a:t>
            </a:r>
            <a:endParaRPr sz="23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Do Hyeon"/>
                <a:ea typeface="Do Hyeon"/>
                <a:cs typeface="Do Hyeon"/>
                <a:sym typeface="Do Hyeon"/>
              </a:rPr>
              <a:t>예은 - 메모, 항공편, 장소 관련 CRUD 및 DB설계, 채팅방, 카테고리별 랭킹 </a:t>
            </a:r>
            <a:endParaRPr sz="23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Do Hyeon"/>
              <a:buAutoNum type="arabicParenR"/>
            </a:pPr>
            <a:r>
              <a:rPr lang="en-US" sz="3000">
                <a:latin typeface="Do Hyeon"/>
                <a:ea typeface="Do Hyeon"/>
                <a:cs typeface="Do Hyeon"/>
                <a:sym typeface="Do Hyeon"/>
              </a:rPr>
              <a:t>협업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Do Hyeon"/>
                <a:ea typeface="Do Hyeon"/>
                <a:cs typeface="Do Hyeon"/>
                <a:sym typeface="Do Hyeon"/>
              </a:rPr>
              <a:t>노션을 이용한 매주 회의 및 메신저 이용하여 자유롭게 질의응답 진행</a:t>
            </a:r>
            <a:endParaRPr sz="23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Do Hyeon"/>
                <a:ea typeface="Do Hyeon"/>
                <a:cs typeface="Do Hyeon"/>
                <a:sym typeface="Do Hyeon"/>
              </a:rPr>
              <a:t>프론트와</a:t>
            </a:r>
            <a:r>
              <a:rPr lang="en-US" sz="2300">
                <a:latin typeface="Do Hyeon"/>
                <a:ea typeface="Do Hyeon"/>
                <a:cs typeface="Do Hyeon"/>
                <a:sym typeface="Do Hyeon"/>
              </a:rPr>
              <a:t>의 협업 - </a:t>
            </a:r>
            <a:r>
              <a:rPr lang="en-US" sz="2300">
                <a:latin typeface="Do Hyeon"/>
                <a:ea typeface="Do Hyeon"/>
                <a:cs typeface="Do Hyeon"/>
                <a:sym typeface="Do Hyeon"/>
              </a:rPr>
              <a:t>NAS</a:t>
            </a:r>
            <a:r>
              <a:rPr lang="en-US" sz="2300">
                <a:latin typeface="Do Hyeon"/>
                <a:ea typeface="Do Hyeon"/>
                <a:cs typeface="Do Hyeon"/>
                <a:sym typeface="Do Hyeon"/>
              </a:rPr>
              <a:t> 동기화 프로그램과 nodemon 라이브러리을 통한 실시간 서버 변경사항 적용</a:t>
            </a:r>
            <a:endParaRPr sz="23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Do Hyeon"/>
              <a:buAutoNum type="arabicParenR"/>
            </a:pPr>
            <a:r>
              <a:rPr lang="en-US" sz="3000">
                <a:latin typeface="Do Hyeon"/>
                <a:ea typeface="Do Hyeon"/>
                <a:cs typeface="Do Hyeon"/>
                <a:sym typeface="Do Hyeon"/>
              </a:rPr>
              <a:t>보완점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Do Hyeon"/>
                <a:ea typeface="Do Hyeon"/>
                <a:cs typeface="Do Hyeon"/>
                <a:sym typeface="Do Hyeon"/>
              </a:rPr>
              <a:t>카테고리별 랭킹 미완성</a:t>
            </a:r>
            <a:endParaRPr sz="23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3"/>
          <p:cNvSpPr txBox="1"/>
          <p:nvPr/>
        </p:nvSpPr>
        <p:spPr>
          <a:xfrm>
            <a:off x="1550008" y="3069027"/>
            <a:ext cx="2891365" cy="17578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Graphic Infographic Designed</a:t>
            </a:r>
            <a:endParaRPr/>
          </a:p>
        </p:txBody>
      </p:sp>
      <p:sp>
        <p:nvSpPr>
          <p:cNvPr id="423" name="Google Shape;423;p43"/>
          <p:cNvSpPr txBox="1"/>
          <p:nvPr/>
        </p:nvSpPr>
        <p:spPr>
          <a:xfrm>
            <a:off x="1550008" y="2747553"/>
            <a:ext cx="2891365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Modern PowerPoint Presentation</a:t>
            </a:r>
            <a:endParaRPr/>
          </a:p>
        </p:txBody>
      </p:sp>
      <p:pic>
        <p:nvPicPr>
          <p:cNvPr id="424" name="Google Shape;42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12192000" cy="6857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33400" y="281725"/>
            <a:ext cx="11388501" cy="65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3"/>
          <p:cNvSpPr/>
          <p:nvPr/>
        </p:nvSpPr>
        <p:spPr>
          <a:xfrm>
            <a:off x="8967861" y="0"/>
            <a:ext cx="9548739" cy="6858000"/>
          </a:xfrm>
          <a:custGeom>
            <a:rect b="b" l="l" r="r" t="t"/>
            <a:pathLst>
              <a:path extrusionOk="0" h="6858000" w="9548739">
                <a:moveTo>
                  <a:pt x="1873864" y="0"/>
                </a:moveTo>
                <a:lnTo>
                  <a:pt x="1971920" y="0"/>
                </a:lnTo>
                <a:lnTo>
                  <a:pt x="2174399" y="0"/>
                </a:lnTo>
                <a:lnTo>
                  <a:pt x="5968479" y="0"/>
                </a:lnTo>
                <a:lnTo>
                  <a:pt x="9548739" y="0"/>
                </a:lnTo>
                <a:lnTo>
                  <a:pt x="9548739" y="6858000"/>
                </a:lnTo>
                <a:lnTo>
                  <a:pt x="5968479" y="6858000"/>
                </a:lnTo>
                <a:lnTo>
                  <a:pt x="2174399" y="6858000"/>
                </a:lnTo>
                <a:lnTo>
                  <a:pt x="1951844" y="6858000"/>
                </a:lnTo>
                <a:lnTo>
                  <a:pt x="1835258" y="6858000"/>
                </a:lnTo>
                <a:lnTo>
                  <a:pt x="1784827" y="6687406"/>
                </a:lnTo>
                <a:cubicBezTo>
                  <a:pt x="1375512" y="5409903"/>
                  <a:pt x="806558" y="4349353"/>
                  <a:pt x="0" y="3390900"/>
                </a:cubicBezTo>
                <a:cubicBezTo>
                  <a:pt x="774231" y="2640807"/>
                  <a:pt x="1361774" y="1569839"/>
                  <a:pt x="1796041" y="25457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7" name="Google Shape;427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400000">
            <a:off x="7509569" y="2691004"/>
            <a:ext cx="1405705" cy="147599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3"/>
          <p:cNvSpPr txBox="1"/>
          <p:nvPr/>
        </p:nvSpPr>
        <p:spPr>
          <a:xfrm>
            <a:off x="4441375" y="5010144"/>
            <a:ext cx="93582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지금 공개합니다.</a:t>
            </a:r>
            <a:endParaRPr sz="10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4"/>
          <p:cNvSpPr txBox="1"/>
          <p:nvPr/>
        </p:nvSpPr>
        <p:spPr>
          <a:xfrm>
            <a:off x="1550008" y="3069027"/>
            <a:ext cx="2891400" cy="17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Graphic Infographic Designed</a:t>
            </a:r>
            <a:endParaRPr/>
          </a:p>
        </p:txBody>
      </p:sp>
      <p:sp>
        <p:nvSpPr>
          <p:cNvPr id="434" name="Google Shape;434;p44"/>
          <p:cNvSpPr txBox="1"/>
          <p:nvPr/>
        </p:nvSpPr>
        <p:spPr>
          <a:xfrm>
            <a:off x="1550008" y="2747553"/>
            <a:ext cx="28914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Modern PowerPoint Presentation</a:t>
            </a:r>
            <a:endParaRPr/>
          </a:p>
        </p:txBody>
      </p:sp>
      <p:pic>
        <p:nvPicPr>
          <p:cNvPr id="435" name="Google Shape;43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12192000" cy="6857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442900"/>
            <a:ext cx="14054374" cy="811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5"/>
          <p:cNvSpPr txBox="1"/>
          <p:nvPr/>
        </p:nvSpPr>
        <p:spPr>
          <a:xfrm>
            <a:off x="1550008" y="3069027"/>
            <a:ext cx="2891400" cy="17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Graphic Infographic Designed</a:t>
            </a:r>
            <a:endParaRPr/>
          </a:p>
        </p:txBody>
      </p:sp>
      <p:sp>
        <p:nvSpPr>
          <p:cNvPr id="442" name="Google Shape;442;p45"/>
          <p:cNvSpPr txBox="1"/>
          <p:nvPr/>
        </p:nvSpPr>
        <p:spPr>
          <a:xfrm>
            <a:off x="1550008" y="2747553"/>
            <a:ext cx="28914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Modern PowerPoint Presentation</a:t>
            </a:r>
            <a:endParaRPr/>
          </a:p>
        </p:txBody>
      </p:sp>
      <p:pic>
        <p:nvPicPr>
          <p:cNvPr id="443" name="Google Shape;44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12192000" cy="6857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7509569" y="2691004"/>
            <a:ext cx="1405705" cy="1475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7725" y="551550"/>
            <a:ext cx="7594800" cy="568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2"/>
          <p:cNvPicPr preferRelativeResize="0"/>
          <p:nvPr/>
        </p:nvPicPr>
        <p:blipFill rotWithShape="1">
          <a:blip r:embed="rId3">
            <a:alphaModFix/>
          </a:blip>
          <a:srcRect b="0" l="7527" r="0" t="0"/>
          <a:stretch/>
        </p:blipFill>
        <p:spPr>
          <a:xfrm>
            <a:off x="8067675" y="0"/>
            <a:ext cx="412432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2"/>
          <p:cNvPicPr preferRelativeResize="0"/>
          <p:nvPr/>
        </p:nvPicPr>
        <p:blipFill rotWithShape="1">
          <a:blip r:embed="rId3">
            <a:alphaModFix/>
          </a:blip>
          <a:srcRect b="0" l="7527" r="0" t="0"/>
          <a:stretch/>
        </p:blipFill>
        <p:spPr>
          <a:xfrm>
            <a:off x="4257675" y="0"/>
            <a:ext cx="3860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2"/>
          <p:cNvSpPr txBox="1"/>
          <p:nvPr/>
        </p:nvSpPr>
        <p:spPr>
          <a:xfrm>
            <a:off x="574552" y="648675"/>
            <a:ext cx="45261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여행 계획 ?</a:t>
            </a:r>
            <a:endParaRPr sz="70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86" name="Google Shape;18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9575" y="2346750"/>
            <a:ext cx="2985600" cy="2985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7" name="Google Shape;187;p32"/>
          <p:cNvPicPr preferRelativeResize="0"/>
          <p:nvPr/>
        </p:nvPicPr>
        <p:blipFill rotWithShape="1">
          <a:blip r:embed="rId5">
            <a:alphaModFix/>
          </a:blip>
          <a:srcRect b="0" l="0" r="47970" t="0"/>
          <a:stretch/>
        </p:blipFill>
        <p:spPr>
          <a:xfrm>
            <a:off x="8296275" y="2387800"/>
            <a:ext cx="2884500" cy="2903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8" name="Google Shape;18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5250" y="2346700"/>
            <a:ext cx="2985600" cy="29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2"/>
          <p:cNvSpPr/>
          <p:nvPr/>
        </p:nvSpPr>
        <p:spPr>
          <a:xfrm>
            <a:off x="3961375" y="3536850"/>
            <a:ext cx="650100" cy="605400"/>
          </a:xfrm>
          <a:prstGeom prst="mathPlus">
            <a:avLst>
              <a:gd fmla="val 23520" name="adj1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2"/>
          <p:cNvSpPr/>
          <p:nvPr/>
        </p:nvSpPr>
        <p:spPr>
          <a:xfrm>
            <a:off x="7650850" y="3536850"/>
            <a:ext cx="650100" cy="605400"/>
          </a:xfrm>
          <a:prstGeom prst="mathPlus">
            <a:avLst>
              <a:gd fmla="val 23520" name="adj1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2"/>
          <p:cNvSpPr txBox="1"/>
          <p:nvPr/>
        </p:nvSpPr>
        <p:spPr>
          <a:xfrm>
            <a:off x="11184075" y="6288125"/>
            <a:ext cx="128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위트란?</a:t>
            </a:r>
            <a:endParaRPr sz="2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/>
          <p:nvPr/>
        </p:nvSpPr>
        <p:spPr>
          <a:xfrm>
            <a:off x="-85225" y="433725"/>
            <a:ext cx="12300000" cy="601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4050" y="637050"/>
            <a:ext cx="5635200" cy="5635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98" name="Google Shape;198;p33"/>
          <p:cNvSpPr txBox="1"/>
          <p:nvPr/>
        </p:nvSpPr>
        <p:spPr>
          <a:xfrm>
            <a:off x="11260275" y="6364325"/>
            <a:ext cx="128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위트란?</a:t>
            </a:r>
            <a:endParaRPr sz="2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34"/>
          <p:cNvGrpSpPr/>
          <p:nvPr/>
        </p:nvGrpSpPr>
        <p:grpSpPr>
          <a:xfrm rot="2964878">
            <a:off x="4575451" y="1361657"/>
            <a:ext cx="702426" cy="474694"/>
            <a:chOff x="6689507" y="2040656"/>
            <a:chExt cx="720001" cy="442500"/>
          </a:xfrm>
        </p:grpSpPr>
        <p:sp>
          <p:nvSpPr>
            <p:cNvPr id="204" name="Google Shape;204;p34"/>
            <p:cNvSpPr/>
            <p:nvPr/>
          </p:nvSpPr>
          <p:spPr>
            <a:xfrm>
              <a:off x="6689508" y="2040656"/>
              <a:ext cx="720000" cy="4425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34"/>
            <p:cNvSpPr/>
            <p:nvPr/>
          </p:nvSpPr>
          <p:spPr>
            <a:xfrm>
              <a:off x="6689507" y="2285765"/>
              <a:ext cx="720000" cy="108000"/>
            </a:xfrm>
            <a:prstGeom prst="rect">
              <a:avLst/>
            </a:prstGeom>
            <a:solidFill>
              <a:srgbClr val="1F767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6" name="Google Shape;206;p34"/>
          <p:cNvGrpSpPr/>
          <p:nvPr/>
        </p:nvGrpSpPr>
        <p:grpSpPr>
          <a:xfrm>
            <a:off x="5103001" y="1964363"/>
            <a:ext cx="3098983" cy="2444025"/>
            <a:chOff x="5799031" y="2754399"/>
            <a:chExt cx="1863713" cy="1469825"/>
          </a:xfrm>
        </p:grpSpPr>
        <p:pic>
          <p:nvPicPr>
            <p:cNvPr id="207" name="Google Shape;207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751381">
              <a:off x="6747987" y="2823480"/>
              <a:ext cx="630034" cy="13316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241154">
              <a:off x="6121543" y="2961491"/>
              <a:ext cx="693330" cy="11086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3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844258">
              <a:off x="6671209" y="2877117"/>
              <a:ext cx="235137" cy="12592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3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-766081">
              <a:off x="5942350" y="2810299"/>
              <a:ext cx="472268" cy="13498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1" name="Google Shape;211;p34"/>
          <p:cNvSpPr txBox="1"/>
          <p:nvPr>
            <p:ph idx="1" type="body"/>
          </p:nvPr>
        </p:nvSpPr>
        <p:spPr>
          <a:xfrm>
            <a:off x="323528" y="23265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/>
              <a:t>Infographic Style</a:t>
            </a:r>
            <a:endParaRPr/>
          </a:p>
        </p:txBody>
      </p:sp>
      <p:sp>
        <p:nvSpPr>
          <p:cNvPr id="212" name="Google Shape;212;p34"/>
          <p:cNvSpPr/>
          <p:nvPr/>
        </p:nvSpPr>
        <p:spPr>
          <a:xfrm>
            <a:off x="470442" y="496958"/>
            <a:ext cx="4554016" cy="2807716"/>
          </a:xfrm>
          <a:custGeom>
            <a:rect b="b" l="l" r="r" t="t"/>
            <a:pathLst>
              <a:path extrusionOk="0" h="2879709" w="4246169">
                <a:moveTo>
                  <a:pt x="3755305" y="1101803"/>
                </a:moveTo>
                <a:cubicBezTo>
                  <a:pt x="3805858" y="1124732"/>
                  <a:pt x="3769275" y="1206175"/>
                  <a:pt x="3705013" y="1222137"/>
                </a:cubicBezTo>
                <a:cubicBezTo>
                  <a:pt x="3652376" y="1247110"/>
                  <a:pt x="3577237" y="1251677"/>
                  <a:pt x="3513349" y="1266447"/>
                </a:cubicBezTo>
                <a:cubicBezTo>
                  <a:pt x="3573524" y="1296925"/>
                  <a:pt x="3673466" y="1260946"/>
                  <a:pt x="3753524" y="1258196"/>
                </a:cubicBezTo>
                <a:cubicBezTo>
                  <a:pt x="3858700" y="1203337"/>
                  <a:pt x="3930971" y="1169107"/>
                  <a:pt x="4038442" y="1127369"/>
                </a:cubicBezTo>
                <a:cubicBezTo>
                  <a:pt x="4141424" y="1093630"/>
                  <a:pt x="4243287" y="1084427"/>
                  <a:pt x="4246169" y="1158799"/>
                </a:cubicBezTo>
                <a:lnTo>
                  <a:pt x="4141864" y="1200002"/>
                </a:lnTo>
                <a:cubicBezTo>
                  <a:pt x="4183166" y="1208970"/>
                  <a:pt x="4221939" y="1257597"/>
                  <a:pt x="4189234" y="1268689"/>
                </a:cubicBezTo>
                <a:cubicBezTo>
                  <a:pt x="3998899" y="1325434"/>
                  <a:pt x="3857704" y="1392519"/>
                  <a:pt x="3677537" y="1461010"/>
                </a:cubicBezTo>
                <a:cubicBezTo>
                  <a:pt x="3644473" y="1481912"/>
                  <a:pt x="3580275" y="1525840"/>
                  <a:pt x="3549541" y="1536868"/>
                </a:cubicBezTo>
                <a:cubicBezTo>
                  <a:pt x="3454652" y="1559904"/>
                  <a:pt x="3269900" y="1523133"/>
                  <a:pt x="3130087" y="1569709"/>
                </a:cubicBezTo>
                <a:cubicBezTo>
                  <a:pt x="2712540" y="1793373"/>
                  <a:pt x="1509841" y="2915102"/>
                  <a:pt x="1044259" y="2878850"/>
                </a:cubicBezTo>
                <a:cubicBezTo>
                  <a:pt x="864030" y="2809939"/>
                  <a:pt x="557825" y="2371545"/>
                  <a:pt x="355125" y="1474456"/>
                </a:cubicBezTo>
                <a:cubicBezTo>
                  <a:pt x="189402" y="1217296"/>
                  <a:pt x="-124561" y="685058"/>
                  <a:pt x="52515" y="0"/>
                </a:cubicBezTo>
                <a:cubicBezTo>
                  <a:pt x="218542" y="4530"/>
                  <a:pt x="671778" y="386012"/>
                  <a:pt x="1004573" y="1531602"/>
                </a:cubicBezTo>
                <a:cubicBezTo>
                  <a:pt x="1093304" y="1815198"/>
                  <a:pt x="1224490" y="2062516"/>
                  <a:pt x="1243043" y="2210941"/>
                </a:cubicBezTo>
                <a:cubicBezTo>
                  <a:pt x="1622236" y="2063387"/>
                  <a:pt x="2562900" y="1511297"/>
                  <a:pt x="2937758" y="1309716"/>
                </a:cubicBezTo>
                <a:cubicBezTo>
                  <a:pt x="3162739" y="1118865"/>
                  <a:pt x="3350647" y="1123022"/>
                  <a:pt x="3444480" y="1144581"/>
                </a:cubicBezTo>
                <a:cubicBezTo>
                  <a:pt x="3508698" y="1152536"/>
                  <a:pt x="3652509" y="1089775"/>
                  <a:pt x="3755305" y="1101803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3" name="Google Shape;213;p34"/>
          <p:cNvGrpSpPr/>
          <p:nvPr/>
        </p:nvGrpSpPr>
        <p:grpSpPr>
          <a:xfrm>
            <a:off x="884163" y="2597021"/>
            <a:ext cx="4303979" cy="3689079"/>
            <a:chOff x="-682258" y="2850373"/>
            <a:chExt cx="5592489" cy="5176201"/>
          </a:xfrm>
        </p:grpSpPr>
        <p:grpSp>
          <p:nvGrpSpPr>
            <p:cNvPr id="214" name="Google Shape;214;p34"/>
            <p:cNvGrpSpPr/>
            <p:nvPr/>
          </p:nvGrpSpPr>
          <p:grpSpPr>
            <a:xfrm rot="1799937">
              <a:off x="3824" y="3928597"/>
              <a:ext cx="3074882" cy="3568296"/>
              <a:chOff x="5097314" y="2786062"/>
              <a:chExt cx="2324100" cy="2697039"/>
            </a:xfrm>
          </p:grpSpPr>
          <p:sp>
            <p:nvSpPr>
              <p:cNvPr id="215" name="Google Shape;215;p34"/>
              <p:cNvSpPr/>
              <p:nvPr/>
            </p:nvSpPr>
            <p:spPr>
              <a:xfrm>
                <a:off x="5397351" y="2786062"/>
                <a:ext cx="2024063" cy="2363788"/>
              </a:xfrm>
              <a:custGeom>
                <a:rect b="b" l="l" r="r" t="t"/>
                <a:pathLst>
                  <a:path extrusionOk="0" h="2363788" w="2024063">
                    <a:moveTo>
                      <a:pt x="614363" y="0"/>
                    </a:moveTo>
                    <a:lnTo>
                      <a:pt x="0" y="354013"/>
                    </a:lnTo>
                    <a:lnTo>
                      <a:pt x="1635125" y="2363788"/>
                    </a:lnTo>
                    <a:lnTo>
                      <a:pt x="2024063" y="1601788"/>
                    </a:lnTo>
                    <a:lnTo>
                      <a:pt x="614363" y="0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34"/>
              <p:cNvSpPr/>
              <p:nvPr/>
            </p:nvSpPr>
            <p:spPr>
              <a:xfrm>
                <a:off x="5097314" y="3203575"/>
                <a:ext cx="1323975" cy="2262036"/>
              </a:xfrm>
              <a:custGeom>
                <a:rect b="b" l="l" r="r" t="t"/>
                <a:pathLst>
                  <a:path extrusionOk="0" h="2262036" w="1323975">
                    <a:moveTo>
                      <a:pt x="284163" y="0"/>
                    </a:moveTo>
                    <a:lnTo>
                      <a:pt x="0" y="117475"/>
                    </a:lnTo>
                    <a:lnTo>
                      <a:pt x="1157371" y="2262036"/>
                    </a:lnTo>
                    <a:lnTo>
                      <a:pt x="1323975" y="1727199"/>
                    </a:lnTo>
                    <a:lnTo>
                      <a:pt x="284163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34"/>
              <p:cNvSpPr/>
              <p:nvPr/>
            </p:nvSpPr>
            <p:spPr>
              <a:xfrm>
                <a:off x="5384800" y="3140074"/>
                <a:ext cx="1647675" cy="2009776"/>
              </a:xfrm>
              <a:custGeom>
                <a:rect b="b" l="l" r="r" t="t"/>
                <a:pathLst>
                  <a:path extrusionOk="0" h="2009776" w="1647675">
                    <a:moveTo>
                      <a:pt x="1647675" y="2009776"/>
                    </a:moveTo>
                    <a:lnTo>
                      <a:pt x="1019025" y="1785937"/>
                    </a:lnTo>
                    <a:cubicBezTo>
                      <a:pt x="707925" y="1234546"/>
                      <a:pt x="330150" y="621242"/>
                      <a:pt x="0" y="74614"/>
                    </a:cubicBezTo>
                    <a:lnTo>
                      <a:pt x="22076" y="0"/>
                    </a:lnTo>
                    <a:lnTo>
                      <a:pt x="1647675" y="200977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34"/>
              <p:cNvSpPr/>
              <p:nvPr/>
            </p:nvSpPr>
            <p:spPr>
              <a:xfrm>
                <a:off x="6249936" y="4918074"/>
                <a:ext cx="795241" cy="565027"/>
              </a:xfrm>
              <a:custGeom>
                <a:rect b="b" l="l" r="r" t="t"/>
                <a:pathLst>
                  <a:path extrusionOk="0" h="565027" w="795241">
                    <a:moveTo>
                      <a:pt x="795241" y="230187"/>
                    </a:moveTo>
                    <a:lnTo>
                      <a:pt x="0" y="565027"/>
                    </a:lnTo>
                    <a:lnTo>
                      <a:pt x="153890" y="0"/>
                    </a:lnTo>
                    <a:lnTo>
                      <a:pt x="795241" y="230187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9" name="Google Shape;219;p34"/>
            <p:cNvGrpSpPr/>
            <p:nvPr/>
          </p:nvGrpSpPr>
          <p:grpSpPr>
            <a:xfrm rot="1302843">
              <a:off x="897328" y="3683528"/>
              <a:ext cx="2689230" cy="3120760"/>
              <a:chOff x="5097314" y="2786062"/>
              <a:chExt cx="2324100" cy="2697039"/>
            </a:xfrm>
          </p:grpSpPr>
          <p:sp>
            <p:nvSpPr>
              <p:cNvPr id="220" name="Google Shape;220;p34"/>
              <p:cNvSpPr/>
              <p:nvPr/>
            </p:nvSpPr>
            <p:spPr>
              <a:xfrm>
                <a:off x="5397351" y="2786062"/>
                <a:ext cx="2024063" cy="2363788"/>
              </a:xfrm>
              <a:custGeom>
                <a:rect b="b" l="l" r="r" t="t"/>
                <a:pathLst>
                  <a:path extrusionOk="0" h="2363788" w="2024063">
                    <a:moveTo>
                      <a:pt x="614363" y="0"/>
                    </a:moveTo>
                    <a:lnTo>
                      <a:pt x="0" y="354013"/>
                    </a:lnTo>
                    <a:lnTo>
                      <a:pt x="1635125" y="2363788"/>
                    </a:lnTo>
                    <a:lnTo>
                      <a:pt x="2024063" y="1601788"/>
                    </a:lnTo>
                    <a:lnTo>
                      <a:pt x="614363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34"/>
              <p:cNvSpPr/>
              <p:nvPr/>
            </p:nvSpPr>
            <p:spPr>
              <a:xfrm>
                <a:off x="5097314" y="3203575"/>
                <a:ext cx="1323975" cy="2262036"/>
              </a:xfrm>
              <a:custGeom>
                <a:rect b="b" l="l" r="r" t="t"/>
                <a:pathLst>
                  <a:path extrusionOk="0" h="2262036" w="1323975">
                    <a:moveTo>
                      <a:pt x="284163" y="0"/>
                    </a:moveTo>
                    <a:lnTo>
                      <a:pt x="0" y="117475"/>
                    </a:lnTo>
                    <a:lnTo>
                      <a:pt x="1157371" y="2262036"/>
                    </a:lnTo>
                    <a:lnTo>
                      <a:pt x="1323975" y="1727199"/>
                    </a:lnTo>
                    <a:lnTo>
                      <a:pt x="284163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34"/>
              <p:cNvSpPr/>
              <p:nvPr/>
            </p:nvSpPr>
            <p:spPr>
              <a:xfrm>
                <a:off x="5384800" y="3140074"/>
                <a:ext cx="1647675" cy="2009776"/>
              </a:xfrm>
              <a:custGeom>
                <a:rect b="b" l="l" r="r" t="t"/>
                <a:pathLst>
                  <a:path extrusionOk="0" h="2009776" w="1647675">
                    <a:moveTo>
                      <a:pt x="1647675" y="2009776"/>
                    </a:moveTo>
                    <a:lnTo>
                      <a:pt x="1019025" y="1785937"/>
                    </a:lnTo>
                    <a:cubicBezTo>
                      <a:pt x="707925" y="1234546"/>
                      <a:pt x="330150" y="621242"/>
                      <a:pt x="0" y="74614"/>
                    </a:cubicBezTo>
                    <a:lnTo>
                      <a:pt x="22076" y="0"/>
                    </a:lnTo>
                    <a:lnTo>
                      <a:pt x="1647675" y="200977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34"/>
              <p:cNvSpPr/>
              <p:nvPr/>
            </p:nvSpPr>
            <p:spPr>
              <a:xfrm>
                <a:off x="6249936" y="4918074"/>
                <a:ext cx="795241" cy="565027"/>
              </a:xfrm>
              <a:custGeom>
                <a:rect b="b" l="l" r="r" t="t"/>
                <a:pathLst>
                  <a:path extrusionOk="0" h="565027" w="795241">
                    <a:moveTo>
                      <a:pt x="795241" y="230187"/>
                    </a:moveTo>
                    <a:lnTo>
                      <a:pt x="0" y="565027"/>
                    </a:lnTo>
                    <a:lnTo>
                      <a:pt x="153890" y="0"/>
                    </a:lnTo>
                    <a:lnTo>
                      <a:pt x="795241" y="230187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4" name="Google Shape;224;p34"/>
            <p:cNvGrpSpPr/>
            <p:nvPr/>
          </p:nvGrpSpPr>
          <p:grpSpPr>
            <a:xfrm rot="848703">
              <a:off x="1733343" y="3720259"/>
              <a:ext cx="2819800" cy="3272281"/>
              <a:chOff x="5097314" y="2786062"/>
              <a:chExt cx="2324100" cy="2697039"/>
            </a:xfrm>
          </p:grpSpPr>
          <p:sp>
            <p:nvSpPr>
              <p:cNvPr id="225" name="Google Shape;225;p34"/>
              <p:cNvSpPr/>
              <p:nvPr/>
            </p:nvSpPr>
            <p:spPr>
              <a:xfrm>
                <a:off x="5397351" y="2786062"/>
                <a:ext cx="2024063" cy="2363788"/>
              </a:xfrm>
              <a:custGeom>
                <a:rect b="b" l="l" r="r" t="t"/>
                <a:pathLst>
                  <a:path extrusionOk="0" h="2363788" w="2024063">
                    <a:moveTo>
                      <a:pt x="614363" y="0"/>
                    </a:moveTo>
                    <a:lnTo>
                      <a:pt x="0" y="354013"/>
                    </a:lnTo>
                    <a:lnTo>
                      <a:pt x="1635125" y="2363788"/>
                    </a:lnTo>
                    <a:lnTo>
                      <a:pt x="2024063" y="1601788"/>
                    </a:lnTo>
                    <a:lnTo>
                      <a:pt x="614363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34"/>
              <p:cNvSpPr/>
              <p:nvPr/>
            </p:nvSpPr>
            <p:spPr>
              <a:xfrm>
                <a:off x="5097314" y="3203575"/>
                <a:ext cx="1323975" cy="2262036"/>
              </a:xfrm>
              <a:custGeom>
                <a:rect b="b" l="l" r="r" t="t"/>
                <a:pathLst>
                  <a:path extrusionOk="0" h="2262036" w="1323975">
                    <a:moveTo>
                      <a:pt x="284163" y="0"/>
                    </a:moveTo>
                    <a:lnTo>
                      <a:pt x="0" y="117475"/>
                    </a:lnTo>
                    <a:lnTo>
                      <a:pt x="1157371" y="2262036"/>
                    </a:lnTo>
                    <a:lnTo>
                      <a:pt x="1323975" y="1727199"/>
                    </a:lnTo>
                    <a:lnTo>
                      <a:pt x="284163" y="0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34"/>
              <p:cNvSpPr/>
              <p:nvPr/>
            </p:nvSpPr>
            <p:spPr>
              <a:xfrm>
                <a:off x="5384800" y="3140074"/>
                <a:ext cx="1647675" cy="2009776"/>
              </a:xfrm>
              <a:custGeom>
                <a:rect b="b" l="l" r="r" t="t"/>
                <a:pathLst>
                  <a:path extrusionOk="0" h="2009776" w="1647675">
                    <a:moveTo>
                      <a:pt x="1647675" y="2009776"/>
                    </a:moveTo>
                    <a:lnTo>
                      <a:pt x="1019025" y="1785937"/>
                    </a:lnTo>
                    <a:cubicBezTo>
                      <a:pt x="707925" y="1234546"/>
                      <a:pt x="330150" y="621242"/>
                      <a:pt x="0" y="74614"/>
                    </a:cubicBezTo>
                    <a:lnTo>
                      <a:pt x="22076" y="0"/>
                    </a:lnTo>
                    <a:lnTo>
                      <a:pt x="1647675" y="2009776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34"/>
              <p:cNvSpPr/>
              <p:nvPr/>
            </p:nvSpPr>
            <p:spPr>
              <a:xfrm>
                <a:off x="6249936" y="4918074"/>
                <a:ext cx="795241" cy="565027"/>
              </a:xfrm>
              <a:custGeom>
                <a:rect b="b" l="l" r="r" t="t"/>
                <a:pathLst>
                  <a:path extrusionOk="0" h="565027" w="795241">
                    <a:moveTo>
                      <a:pt x="795241" y="230187"/>
                    </a:moveTo>
                    <a:lnTo>
                      <a:pt x="0" y="565027"/>
                    </a:lnTo>
                    <a:lnTo>
                      <a:pt x="153890" y="0"/>
                    </a:lnTo>
                    <a:lnTo>
                      <a:pt x="795241" y="230187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9" name="Google Shape;229;p34"/>
            <p:cNvGrpSpPr/>
            <p:nvPr/>
          </p:nvGrpSpPr>
          <p:grpSpPr>
            <a:xfrm>
              <a:off x="2202753" y="2850373"/>
              <a:ext cx="2518162" cy="2922242"/>
              <a:chOff x="5097314" y="2786062"/>
              <a:chExt cx="2324100" cy="2697039"/>
            </a:xfrm>
          </p:grpSpPr>
          <p:sp>
            <p:nvSpPr>
              <p:cNvPr id="230" name="Google Shape;230;p34"/>
              <p:cNvSpPr/>
              <p:nvPr/>
            </p:nvSpPr>
            <p:spPr>
              <a:xfrm>
                <a:off x="5397351" y="2786062"/>
                <a:ext cx="2024063" cy="2363788"/>
              </a:xfrm>
              <a:custGeom>
                <a:rect b="b" l="l" r="r" t="t"/>
                <a:pathLst>
                  <a:path extrusionOk="0" h="2363788" w="2024063">
                    <a:moveTo>
                      <a:pt x="614363" y="0"/>
                    </a:moveTo>
                    <a:lnTo>
                      <a:pt x="0" y="354013"/>
                    </a:lnTo>
                    <a:lnTo>
                      <a:pt x="1635125" y="2363788"/>
                    </a:lnTo>
                    <a:lnTo>
                      <a:pt x="2024063" y="1601788"/>
                    </a:lnTo>
                    <a:lnTo>
                      <a:pt x="6143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1DCE3"/>
                  </a:gs>
                  <a:gs pos="100000">
                    <a:srgbClr val="91DCE3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34"/>
              <p:cNvSpPr/>
              <p:nvPr/>
            </p:nvSpPr>
            <p:spPr>
              <a:xfrm>
                <a:off x="5097314" y="3203575"/>
                <a:ext cx="1323975" cy="2262036"/>
              </a:xfrm>
              <a:custGeom>
                <a:rect b="b" l="l" r="r" t="t"/>
                <a:pathLst>
                  <a:path extrusionOk="0" h="2262036" w="1323975">
                    <a:moveTo>
                      <a:pt x="284163" y="0"/>
                    </a:moveTo>
                    <a:lnTo>
                      <a:pt x="0" y="117475"/>
                    </a:lnTo>
                    <a:lnTo>
                      <a:pt x="1157371" y="2262036"/>
                    </a:lnTo>
                    <a:lnTo>
                      <a:pt x="1323975" y="1727199"/>
                    </a:lnTo>
                    <a:lnTo>
                      <a:pt x="2841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34"/>
              <p:cNvSpPr/>
              <p:nvPr/>
            </p:nvSpPr>
            <p:spPr>
              <a:xfrm>
                <a:off x="5384800" y="3140074"/>
                <a:ext cx="1647675" cy="2009776"/>
              </a:xfrm>
              <a:custGeom>
                <a:rect b="b" l="l" r="r" t="t"/>
                <a:pathLst>
                  <a:path extrusionOk="0" h="2009776" w="1647675">
                    <a:moveTo>
                      <a:pt x="1647675" y="2009776"/>
                    </a:moveTo>
                    <a:lnTo>
                      <a:pt x="1019025" y="1785937"/>
                    </a:lnTo>
                    <a:cubicBezTo>
                      <a:pt x="707925" y="1234546"/>
                      <a:pt x="330150" y="621242"/>
                      <a:pt x="0" y="74614"/>
                    </a:cubicBezTo>
                    <a:lnTo>
                      <a:pt x="22076" y="0"/>
                    </a:lnTo>
                    <a:lnTo>
                      <a:pt x="1647675" y="2009776"/>
                    </a:lnTo>
                    <a:close/>
                  </a:path>
                </a:pathLst>
              </a:custGeom>
              <a:gradFill>
                <a:gsLst>
                  <a:gs pos="0">
                    <a:srgbClr val="2CA5B0"/>
                  </a:gs>
                  <a:gs pos="100000">
                    <a:srgbClr val="2CA5B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34"/>
              <p:cNvSpPr/>
              <p:nvPr/>
            </p:nvSpPr>
            <p:spPr>
              <a:xfrm>
                <a:off x="6249936" y="4918074"/>
                <a:ext cx="795241" cy="565027"/>
              </a:xfrm>
              <a:custGeom>
                <a:rect b="b" l="l" r="r" t="t"/>
                <a:pathLst>
                  <a:path extrusionOk="0" h="565027" w="795241">
                    <a:moveTo>
                      <a:pt x="795241" y="230187"/>
                    </a:moveTo>
                    <a:lnTo>
                      <a:pt x="0" y="565027"/>
                    </a:lnTo>
                    <a:lnTo>
                      <a:pt x="153890" y="0"/>
                    </a:lnTo>
                    <a:lnTo>
                      <a:pt x="795241" y="230187"/>
                    </a:lnTo>
                    <a:close/>
                  </a:path>
                </a:pathLst>
              </a:custGeom>
              <a:gradFill>
                <a:gsLst>
                  <a:gs pos="0">
                    <a:srgbClr val="91DCE3"/>
                  </a:gs>
                  <a:gs pos="100000">
                    <a:srgbClr val="91DCE3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34" name="Google Shape;234;p34"/>
          <p:cNvGrpSpPr/>
          <p:nvPr/>
        </p:nvGrpSpPr>
        <p:grpSpPr>
          <a:xfrm>
            <a:off x="1757002" y="1980206"/>
            <a:ext cx="2107965" cy="1456838"/>
            <a:chOff x="2922102" y="2527763"/>
            <a:chExt cx="1964919" cy="1493274"/>
          </a:xfrm>
        </p:grpSpPr>
        <p:sp>
          <p:nvSpPr>
            <p:cNvPr id="235" name="Google Shape;235;p34"/>
            <p:cNvSpPr/>
            <p:nvPr/>
          </p:nvSpPr>
          <p:spPr>
            <a:xfrm>
              <a:off x="4141347" y="2527763"/>
              <a:ext cx="551618" cy="962935"/>
            </a:xfrm>
            <a:custGeom>
              <a:rect b="b" l="l" r="r" t="t"/>
              <a:pathLst>
                <a:path extrusionOk="0" h="962935" w="551618">
                  <a:moveTo>
                    <a:pt x="551618" y="962935"/>
                  </a:moveTo>
                  <a:cubicBezTo>
                    <a:pt x="253444" y="516336"/>
                    <a:pt x="90442" y="264545"/>
                    <a:pt x="18880" y="104194"/>
                  </a:cubicBezTo>
                  <a:cubicBezTo>
                    <a:pt x="-52682" y="-56157"/>
                    <a:pt x="100712" y="22362"/>
                    <a:pt x="122247" y="827"/>
                  </a:cubicBezTo>
                </a:path>
              </a:pathLst>
            </a:cu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34"/>
            <p:cNvSpPr/>
            <p:nvPr/>
          </p:nvSpPr>
          <p:spPr>
            <a:xfrm>
              <a:off x="3958377" y="2635642"/>
              <a:ext cx="341478" cy="898498"/>
            </a:xfrm>
            <a:custGeom>
              <a:rect b="b" l="l" r="r" t="t"/>
              <a:pathLst>
                <a:path extrusionOk="0" h="898498" w="341478">
                  <a:moveTo>
                    <a:pt x="341478" y="898498"/>
                  </a:moveTo>
                  <a:cubicBezTo>
                    <a:pt x="146671" y="443948"/>
                    <a:pt x="45953" y="253117"/>
                    <a:pt x="7522" y="103367"/>
                  </a:cubicBezTo>
                  <a:cubicBezTo>
                    <a:pt x="-30909" y="-46383"/>
                    <a:pt x="89354" y="21535"/>
                    <a:pt x="110889" y="0"/>
                  </a:cubicBezTo>
                </a:path>
              </a:pathLst>
            </a:cu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4"/>
            <p:cNvSpPr/>
            <p:nvPr/>
          </p:nvSpPr>
          <p:spPr>
            <a:xfrm rot="422171">
              <a:off x="3745115" y="2762467"/>
              <a:ext cx="598868" cy="1189778"/>
            </a:xfrm>
            <a:custGeom>
              <a:rect b="b" l="l" r="r" t="t"/>
              <a:pathLst>
                <a:path extrusionOk="0" h="1189741" w="598849">
                  <a:moveTo>
                    <a:pt x="598849" y="1189741"/>
                  </a:moveTo>
                  <a:cubicBezTo>
                    <a:pt x="382326" y="753909"/>
                    <a:pt x="124832" y="364848"/>
                    <a:pt x="36316" y="166558"/>
                  </a:cubicBezTo>
                  <a:cubicBezTo>
                    <a:pt x="-52200" y="-31732"/>
                    <a:pt x="46215" y="21535"/>
                    <a:pt x="67750" y="0"/>
                  </a:cubicBezTo>
                </a:path>
              </a:pathLst>
            </a:cu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34"/>
            <p:cNvSpPr/>
            <p:nvPr/>
          </p:nvSpPr>
          <p:spPr>
            <a:xfrm rot="1547762">
              <a:off x="3064134" y="3116268"/>
              <a:ext cx="653823" cy="802492"/>
            </a:xfrm>
            <a:custGeom>
              <a:rect b="b" l="l" r="r" t="t"/>
              <a:pathLst>
                <a:path extrusionOk="0" h="802803" w="654077">
                  <a:moveTo>
                    <a:pt x="654077" y="802803"/>
                  </a:moveTo>
                  <a:cubicBezTo>
                    <a:pt x="294131" y="453945"/>
                    <a:pt x="137190" y="300358"/>
                    <a:pt x="40100" y="166558"/>
                  </a:cubicBezTo>
                  <a:cubicBezTo>
                    <a:pt x="-56990" y="32758"/>
                    <a:pt x="49999" y="21535"/>
                    <a:pt x="71534" y="0"/>
                  </a:cubicBezTo>
                </a:path>
              </a:pathLst>
            </a:cu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4"/>
            <p:cNvSpPr/>
            <p:nvPr/>
          </p:nvSpPr>
          <p:spPr>
            <a:xfrm rot="1547762">
              <a:off x="3348530" y="2959000"/>
              <a:ext cx="676358" cy="827659"/>
            </a:xfrm>
            <a:custGeom>
              <a:rect b="b" l="l" r="r" t="t"/>
              <a:pathLst>
                <a:path extrusionOk="0" h="827980" w="676620">
                  <a:moveTo>
                    <a:pt x="676620" y="827980"/>
                  </a:moveTo>
                  <a:cubicBezTo>
                    <a:pt x="316674" y="479122"/>
                    <a:pt x="142236" y="304555"/>
                    <a:pt x="41646" y="166558"/>
                  </a:cubicBezTo>
                  <a:cubicBezTo>
                    <a:pt x="-58944" y="28561"/>
                    <a:pt x="51545" y="21535"/>
                    <a:pt x="73080" y="0"/>
                  </a:cubicBezTo>
                </a:path>
              </a:pathLst>
            </a:cu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4"/>
            <p:cNvSpPr/>
            <p:nvPr/>
          </p:nvSpPr>
          <p:spPr>
            <a:xfrm rot="1547762">
              <a:off x="3445638" y="2946960"/>
              <a:ext cx="900853" cy="876689"/>
            </a:xfrm>
            <a:custGeom>
              <a:rect b="b" l="l" r="r" t="t"/>
              <a:pathLst>
                <a:path extrusionOk="0" h="877029" w="901202">
                  <a:moveTo>
                    <a:pt x="901202" y="877029"/>
                  </a:moveTo>
                  <a:cubicBezTo>
                    <a:pt x="501761" y="556089"/>
                    <a:pt x="192518" y="312729"/>
                    <a:pt x="57068" y="166558"/>
                  </a:cubicBezTo>
                  <a:cubicBezTo>
                    <a:pt x="-78382" y="20387"/>
                    <a:pt x="66967" y="21535"/>
                    <a:pt x="88502" y="0"/>
                  </a:cubicBezTo>
                </a:path>
              </a:pathLst>
            </a:cu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34"/>
            <p:cNvSpPr/>
            <p:nvPr/>
          </p:nvSpPr>
          <p:spPr>
            <a:xfrm rot="1547762">
              <a:off x="3267482" y="3054689"/>
              <a:ext cx="643458" cy="727710"/>
            </a:xfrm>
            <a:custGeom>
              <a:rect b="b" l="l" r="r" t="t"/>
              <a:pathLst>
                <a:path extrusionOk="0" h="727992" w="643707">
                  <a:moveTo>
                    <a:pt x="643707" y="727992"/>
                  </a:moveTo>
                  <a:cubicBezTo>
                    <a:pt x="244266" y="407052"/>
                    <a:pt x="134870" y="287890"/>
                    <a:pt x="39390" y="166558"/>
                  </a:cubicBezTo>
                  <a:cubicBezTo>
                    <a:pt x="-56090" y="45226"/>
                    <a:pt x="49289" y="21535"/>
                    <a:pt x="70824" y="0"/>
                  </a:cubicBezTo>
                </a:path>
              </a:pathLst>
            </a:cu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4"/>
            <p:cNvSpPr/>
            <p:nvPr/>
          </p:nvSpPr>
          <p:spPr>
            <a:xfrm>
              <a:off x="4054881" y="2604251"/>
              <a:ext cx="374940" cy="803082"/>
            </a:xfrm>
            <a:custGeom>
              <a:rect b="b" l="l" r="r" t="t"/>
              <a:pathLst>
                <a:path extrusionOk="0" h="803082" w="374940">
                  <a:moveTo>
                    <a:pt x="374940" y="803082"/>
                  </a:moveTo>
                  <a:cubicBezTo>
                    <a:pt x="140376" y="364434"/>
                    <a:pt x="52912" y="237214"/>
                    <a:pt x="9180" y="103367"/>
                  </a:cubicBezTo>
                  <a:cubicBezTo>
                    <a:pt x="-34552" y="-30480"/>
                    <a:pt x="91012" y="21535"/>
                    <a:pt x="112547" y="0"/>
                  </a:cubicBezTo>
                </a:path>
              </a:pathLst>
            </a:cu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3" name="Google Shape;243;p34"/>
            <p:cNvCxnSpPr/>
            <p:nvPr/>
          </p:nvCxnSpPr>
          <p:spPr>
            <a:xfrm>
              <a:off x="4429821" y="2853074"/>
              <a:ext cx="457200" cy="504300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4" name="Google Shape;244;p34"/>
            <p:cNvCxnSpPr/>
            <p:nvPr/>
          </p:nvCxnSpPr>
          <p:spPr>
            <a:xfrm>
              <a:off x="4362502" y="2933678"/>
              <a:ext cx="295800" cy="351300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5" name="Google Shape;245;p34"/>
            <p:cNvCxnSpPr/>
            <p:nvPr/>
          </p:nvCxnSpPr>
          <p:spPr>
            <a:xfrm>
              <a:off x="3913737" y="3264779"/>
              <a:ext cx="227700" cy="555900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6" name="Google Shape;246;p34"/>
            <p:cNvCxnSpPr/>
            <p:nvPr/>
          </p:nvCxnSpPr>
          <p:spPr>
            <a:xfrm>
              <a:off x="3464972" y="3595880"/>
              <a:ext cx="124200" cy="297000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7" name="Google Shape;247;p34"/>
            <p:cNvCxnSpPr/>
            <p:nvPr/>
          </p:nvCxnSpPr>
          <p:spPr>
            <a:xfrm>
              <a:off x="3735921" y="3403843"/>
              <a:ext cx="234900" cy="455400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8" name="Google Shape;248;p34"/>
            <p:cNvCxnSpPr/>
            <p:nvPr/>
          </p:nvCxnSpPr>
          <p:spPr>
            <a:xfrm>
              <a:off x="4054881" y="3160202"/>
              <a:ext cx="173700" cy="416700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49" name="Google Shape;249;p34"/>
          <p:cNvGrpSpPr/>
          <p:nvPr/>
        </p:nvGrpSpPr>
        <p:grpSpPr>
          <a:xfrm rot="2278624">
            <a:off x="4980187" y="3690674"/>
            <a:ext cx="2609002" cy="2882718"/>
            <a:chOff x="6380731" y="3501815"/>
            <a:chExt cx="2054304" cy="2269826"/>
          </a:xfrm>
        </p:grpSpPr>
        <p:sp>
          <p:nvSpPr>
            <p:cNvPr id="250" name="Google Shape;250;p34"/>
            <p:cNvSpPr/>
            <p:nvPr/>
          </p:nvSpPr>
          <p:spPr>
            <a:xfrm>
              <a:off x="6651002" y="3501815"/>
              <a:ext cx="1784033" cy="2013000"/>
            </a:xfrm>
            <a:custGeom>
              <a:rect b="b" l="l" r="r" t="t"/>
              <a:pathLst>
                <a:path extrusionOk="0" h="2605825" w="2136567">
                  <a:moveTo>
                    <a:pt x="838696" y="0"/>
                  </a:moveTo>
                  <a:lnTo>
                    <a:pt x="1" y="608422"/>
                  </a:lnTo>
                  <a:lnTo>
                    <a:pt x="1611063" y="2605825"/>
                  </a:lnTo>
                  <a:lnTo>
                    <a:pt x="2136567" y="1614415"/>
                  </a:lnTo>
                  <a:lnTo>
                    <a:pt x="838696" y="0"/>
                  </a:lnTo>
                  <a:close/>
                </a:path>
              </a:pathLst>
            </a:custGeom>
            <a:gradFill>
              <a:gsLst>
                <a:gs pos="0">
                  <a:srgbClr val="B0E6EB"/>
                </a:gs>
                <a:gs pos="100000">
                  <a:srgbClr val="B0E6EB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34"/>
            <p:cNvSpPr/>
            <p:nvPr/>
          </p:nvSpPr>
          <p:spPr>
            <a:xfrm>
              <a:off x="6380731" y="4011148"/>
              <a:ext cx="1105519" cy="1747423"/>
            </a:xfrm>
            <a:custGeom>
              <a:rect b="b" l="l" r="r" t="t"/>
              <a:pathLst>
                <a:path extrusionOk="0" h="2262036" w="1323975">
                  <a:moveTo>
                    <a:pt x="284163" y="0"/>
                  </a:moveTo>
                  <a:lnTo>
                    <a:pt x="0" y="117475"/>
                  </a:lnTo>
                  <a:lnTo>
                    <a:pt x="1157371" y="2262036"/>
                  </a:lnTo>
                  <a:lnTo>
                    <a:pt x="1323975" y="1727199"/>
                  </a:lnTo>
                  <a:lnTo>
                    <a:pt x="284163" y="0"/>
                  </a:lnTo>
                  <a:close/>
                </a:path>
              </a:pathLst>
            </a:custGeom>
            <a:solidFill>
              <a:srgbClr val="2FB1B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4"/>
            <p:cNvSpPr/>
            <p:nvPr/>
          </p:nvSpPr>
          <p:spPr>
            <a:xfrm>
              <a:off x="7341916" y="5335158"/>
              <a:ext cx="664026" cy="436483"/>
            </a:xfrm>
            <a:custGeom>
              <a:rect b="b" l="l" r="r" t="t"/>
              <a:pathLst>
                <a:path extrusionOk="0" h="565027" w="795241">
                  <a:moveTo>
                    <a:pt x="795241" y="230187"/>
                  </a:moveTo>
                  <a:lnTo>
                    <a:pt x="0" y="565027"/>
                  </a:lnTo>
                  <a:lnTo>
                    <a:pt x="153890" y="0"/>
                  </a:lnTo>
                  <a:lnTo>
                    <a:pt x="795241" y="230187"/>
                  </a:lnTo>
                  <a:close/>
                </a:path>
              </a:pathLst>
            </a:custGeom>
            <a:gradFill>
              <a:gsLst>
                <a:gs pos="0">
                  <a:srgbClr val="91DCE3"/>
                </a:gs>
                <a:gs pos="100000">
                  <a:srgbClr val="91DCE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4"/>
            <p:cNvSpPr/>
            <p:nvPr/>
          </p:nvSpPr>
          <p:spPr>
            <a:xfrm>
              <a:off x="6616260" y="3957201"/>
              <a:ext cx="1375809" cy="1552552"/>
            </a:xfrm>
            <a:custGeom>
              <a:rect b="b" l="l" r="r" t="t"/>
              <a:pathLst>
                <a:path extrusionOk="0" h="2009776" w="1647675">
                  <a:moveTo>
                    <a:pt x="1647675" y="2009776"/>
                  </a:moveTo>
                  <a:lnTo>
                    <a:pt x="1019025" y="1785937"/>
                  </a:lnTo>
                  <a:cubicBezTo>
                    <a:pt x="707925" y="1234546"/>
                    <a:pt x="330150" y="621242"/>
                    <a:pt x="0" y="74614"/>
                  </a:cubicBezTo>
                  <a:lnTo>
                    <a:pt x="22076" y="0"/>
                  </a:lnTo>
                  <a:lnTo>
                    <a:pt x="1647675" y="2009776"/>
                  </a:lnTo>
                  <a:close/>
                </a:path>
              </a:pathLst>
            </a:custGeom>
            <a:gradFill>
              <a:gsLst>
                <a:gs pos="0">
                  <a:srgbClr val="2CA5B0"/>
                </a:gs>
                <a:gs pos="100000">
                  <a:srgbClr val="2CA5B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4"/>
            <p:cNvSpPr/>
            <p:nvPr/>
          </p:nvSpPr>
          <p:spPr>
            <a:xfrm rot="10122975">
              <a:off x="7034230" y="3678398"/>
              <a:ext cx="827306" cy="948990"/>
            </a:xfrm>
            <a:custGeom>
              <a:rect b="b" l="l" r="r" t="t"/>
              <a:pathLst>
                <a:path extrusionOk="0" h="972157" w="770845">
                  <a:moveTo>
                    <a:pt x="419361" y="972157"/>
                  </a:moveTo>
                  <a:cubicBezTo>
                    <a:pt x="121187" y="525558"/>
                    <a:pt x="-91916" y="119001"/>
                    <a:pt x="39747" y="40062"/>
                  </a:cubicBezTo>
                  <a:cubicBezTo>
                    <a:pt x="154412" y="-211965"/>
                    <a:pt x="749310" y="808389"/>
                    <a:pt x="770845" y="786854"/>
                  </a:cubicBezTo>
                </a:path>
              </a:pathLst>
            </a:custGeom>
            <a:noFill/>
            <a:ln cap="flat" cmpd="sng" w="38100">
              <a:solidFill>
                <a:srgbClr val="2FB1B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5" name="Google Shape;255;p34"/>
          <p:cNvSpPr/>
          <p:nvPr/>
        </p:nvSpPr>
        <p:spPr>
          <a:xfrm>
            <a:off x="-3827" y="360053"/>
            <a:ext cx="1772634" cy="6261254"/>
          </a:xfrm>
          <a:custGeom>
            <a:rect b="b" l="l" r="r" t="t"/>
            <a:pathLst>
              <a:path extrusionOk="0" h="6539169" w="1652806">
                <a:moveTo>
                  <a:pt x="520976" y="140994"/>
                </a:moveTo>
                <a:cubicBezTo>
                  <a:pt x="479101" y="735067"/>
                  <a:pt x="576197" y="1173514"/>
                  <a:pt x="821531" y="1643086"/>
                </a:cubicBezTo>
                <a:cubicBezTo>
                  <a:pt x="559138" y="2064506"/>
                  <a:pt x="573588" y="2832177"/>
                  <a:pt x="597441" y="3054814"/>
                </a:cubicBezTo>
                <a:cubicBezTo>
                  <a:pt x="637197" y="3380818"/>
                  <a:pt x="1525585" y="6259499"/>
                  <a:pt x="1652806" y="6521892"/>
                </a:cubicBezTo>
                <a:cubicBezTo>
                  <a:pt x="1250308" y="6556702"/>
                  <a:pt x="551336" y="6529262"/>
                  <a:pt x="9866" y="6522572"/>
                </a:cubicBezTo>
                <a:cubicBezTo>
                  <a:pt x="12884" y="4957058"/>
                  <a:pt x="-2627" y="1565514"/>
                  <a:pt x="391" y="0"/>
                </a:cubicBezTo>
                <a:cubicBezTo>
                  <a:pt x="371570" y="140375"/>
                  <a:pt x="242445" y="62871"/>
                  <a:pt x="520976" y="140994"/>
                </a:cubicBezTo>
                <a:close/>
              </a:path>
            </a:pathLst>
          </a:custGeom>
          <a:solidFill>
            <a:srgbClr val="1F76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4"/>
          <p:cNvSpPr txBox="1"/>
          <p:nvPr/>
        </p:nvSpPr>
        <p:spPr>
          <a:xfrm>
            <a:off x="7864524" y="1765213"/>
            <a:ext cx="3513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Modern  PowerPoint  Presentation</a:t>
            </a:r>
            <a:endParaRPr b="1" sz="20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4"/>
          <p:cNvSpPr txBox="1"/>
          <p:nvPr/>
        </p:nvSpPr>
        <p:spPr>
          <a:xfrm>
            <a:off x="7864524" y="2518504"/>
            <a:ext cx="35139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You can simply impress your audience and add a unique zing and appeal to your Presentations.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Easy to change colors, photos and Text. You can simply impress your audience and add a unique zing and appeal to your Presentations. </a:t>
            </a:r>
            <a:endParaRPr/>
          </a:p>
        </p:txBody>
      </p:sp>
      <p:pic>
        <p:nvPicPr>
          <p:cNvPr id="258" name="Google Shape;258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3825" y="-28299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2650" y="573150"/>
            <a:ext cx="10745774" cy="5844524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4"/>
          <p:cNvSpPr txBox="1"/>
          <p:nvPr/>
        </p:nvSpPr>
        <p:spPr>
          <a:xfrm>
            <a:off x="4859200" y="765650"/>
            <a:ext cx="4657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Do Hyeon"/>
                <a:ea typeface="Do Hyeon"/>
                <a:cs typeface="Do Hyeon"/>
                <a:sym typeface="Do Hyeon"/>
              </a:rPr>
              <a:t>위트란?</a:t>
            </a:r>
            <a:endParaRPr sz="5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61" name="Google Shape;261;p34"/>
          <p:cNvSpPr txBox="1"/>
          <p:nvPr/>
        </p:nvSpPr>
        <p:spPr>
          <a:xfrm>
            <a:off x="1860650" y="2241175"/>
            <a:ext cx="9368100" cy="4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5000" u="sng">
                <a:latin typeface="Do Hyeon"/>
                <a:ea typeface="Do Hyeon"/>
                <a:cs typeface="Do Hyeon"/>
                <a:sym typeface="Do Hyeon"/>
              </a:rPr>
              <a:t>여행 공유 계획 플랫폼</a:t>
            </a:r>
            <a:endParaRPr i="1" sz="5000" u="sng">
              <a:latin typeface="Do Hyeon"/>
              <a:ea typeface="Do Hyeon"/>
              <a:cs typeface="Do Hyeon"/>
              <a:sym typeface="Do Hyeon"/>
            </a:endParaRPr>
          </a:p>
          <a:p>
            <a:pPr indent="457200" lvl="0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Do Hyeon"/>
                <a:ea typeface="Do Hyeon"/>
                <a:cs typeface="Do Hyeon"/>
                <a:sym typeface="Do Hyeon"/>
              </a:rPr>
              <a:t>+ 실시간 채팅 </a:t>
            </a:r>
            <a:endParaRPr sz="5000">
              <a:latin typeface="Do Hyeon"/>
              <a:ea typeface="Do Hyeon"/>
              <a:cs typeface="Do Hyeon"/>
              <a:sym typeface="Do Hyeon"/>
            </a:endParaRPr>
          </a:p>
          <a:p>
            <a:pPr indent="457200" lvl="0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Do Hyeon"/>
                <a:ea typeface="Do Hyeon"/>
                <a:cs typeface="Do Hyeon"/>
                <a:sym typeface="Do Hyeon"/>
              </a:rPr>
              <a:t>+ 장소, 항공권 검색</a:t>
            </a:r>
            <a:endParaRPr sz="50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35"/>
          <p:cNvGrpSpPr/>
          <p:nvPr/>
        </p:nvGrpSpPr>
        <p:grpSpPr>
          <a:xfrm rot="2964982">
            <a:off x="4575106" y="1361707"/>
            <a:ext cx="702488" cy="474719"/>
            <a:chOff x="6689507" y="2040656"/>
            <a:chExt cx="720081" cy="442512"/>
          </a:xfrm>
        </p:grpSpPr>
        <p:sp>
          <p:nvSpPr>
            <p:cNvPr id="267" name="Google Shape;267;p35"/>
            <p:cNvSpPr/>
            <p:nvPr/>
          </p:nvSpPr>
          <p:spPr>
            <a:xfrm>
              <a:off x="6689508" y="2040656"/>
              <a:ext cx="720080" cy="442512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5"/>
            <p:cNvSpPr/>
            <p:nvPr/>
          </p:nvSpPr>
          <p:spPr>
            <a:xfrm>
              <a:off x="6689507" y="2285765"/>
              <a:ext cx="720000" cy="108000"/>
            </a:xfrm>
            <a:prstGeom prst="rect">
              <a:avLst/>
            </a:prstGeom>
            <a:solidFill>
              <a:srgbClr val="1F767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9" name="Google Shape;269;p35"/>
          <p:cNvGrpSpPr/>
          <p:nvPr/>
        </p:nvGrpSpPr>
        <p:grpSpPr>
          <a:xfrm>
            <a:off x="5103200" y="1964456"/>
            <a:ext cx="3099047" cy="2444075"/>
            <a:chOff x="5799031" y="2754399"/>
            <a:chExt cx="1863713" cy="1469825"/>
          </a:xfrm>
        </p:grpSpPr>
        <p:pic>
          <p:nvPicPr>
            <p:cNvPr id="270" name="Google Shape;270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751381">
              <a:off x="6747987" y="2823480"/>
              <a:ext cx="630034" cy="13316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241153">
              <a:off x="6121543" y="2961491"/>
              <a:ext cx="693330" cy="11086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p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844258">
              <a:off x="6671209" y="2877117"/>
              <a:ext cx="235137" cy="12592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3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-766081">
              <a:off x="5942350" y="2810299"/>
              <a:ext cx="472268" cy="13498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4" name="Google Shape;274;p35"/>
          <p:cNvSpPr txBox="1"/>
          <p:nvPr>
            <p:ph idx="1" type="body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</a:pPr>
            <a:r>
              <a:rPr lang="en-US"/>
              <a:t>Infographic Style</a:t>
            </a:r>
            <a:endParaRPr/>
          </a:p>
        </p:txBody>
      </p:sp>
      <p:sp>
        <p:nvSpPr>
          <p:cNvPr id="275" name="Google Shape;275;p35"/>
          <p:cNvSpPr/>
          <p:nvPr/>
        </p:nvSpPr>
        <p:spPr>
          <a:xfrm>
            <a:off x="470442" y="496958"/>
            <a:ext cx="4555215" cy="2809349"/>
          </a:xfrm>
          <a:custGeom>
            <a:rect b="b" l="l" r="r" t="t"/>
            <a:pathLst>
              <a:path extrusionOk="0" h="2879709" w="4246169">
                <a:moveTo>
                  <a:pt x="3755305" y="1101803"/>
                </a:moveTo>
                <a:cubicBezTo>
                  <a:pt x="3805858" y="1124732"/>
                  <a:pt x="3769275" y="1206175"/>
                  <a:pt x="3705013" y="1222137"/>
                </a:cubicBezTo>
                <a:cubicBezTo>
                  <a:pt x="3652376" y="1247110"/>
                  <a:pt x="3577237" y="1251677"/>
                  <a:pt x="3513349" y="1266447"/>
                </a:cubicBezTo>
                <a:cubicBezTo>
                  <a:pt x="3573524" y="1296925"/>
                  <a:pt x="3673466" y="1260946"/>
                  <a:pt x="3753524" y="1258196"/>
                </a:cubicBezTo>
                <a:cubicBezTo>
                  <a:pt x="3858700" y="1203337"/>
                  <a:pt x="3930971" y="1169107"/>
                  <a:pt x="4038442" y="1127369"/>
                </a:cubicBezTo>
                <a:cubicBezTo>
                  <a:pt x="4141424" y="1093630"/>
                  <a:pt x="4243287" y="1084427"/>
                  <a:pt x="4246169" y="1158799"/>
                </a:cubicBezTo>
                <a:lnTo>
                  <a:pt x="4141864" y="1200002"/>
                </a:lnTo>
                <a:cubicBezTo>
                  <a:pt x="4183166" y="1208970"/>
                  <a:pt x="4221939" y="1257597"/>
                  <a:pt x="4189234" y="1268689"/>
                </a:cubicBezTo>
                <a:cubicBezTo>
                  <a:pt x="3998899" y="1325434"/>
                  <a:pt x="3857704" y="1392519"/>
                  <a:pt x="3677537" y="1461010"/>
                </a:cubicBezTo>
                <a:cubicBezTo>
                  <a:pt x="3644473" y="1481912"/>
                  <a:pt x="3580275" y="1525840"/>
                  <a:pt x="3549541" y="1536868"/>
                </a:cubicBezTo>
                <a:cubicBezTo>
                  <a:pt x="3454652" y="1559904"/>
                  <a:pt x="3269900" y="1523133"/>
                  <a:pt x="3130087" y="1569709"/>
                </a:cubicBezTo>
                <a:cubicBezTo>
                  <a:pt x="2712540" y="1793373"/>
                  <a:pt x="1509841" y="2915102"/>
                  <a:pt x="1044259" y="2878850"/>
                </a:cubicBezTo>
                <a:cubicBezTo>
                  <a:pt x="864030" y="2809939"/>
                  <a:pt x="557825" y="2371545"/>
                  <a:pt x="355125" y="1474456"/>
                </a:cubicBezTo>
                <a:cubicBezTo>
                  <a:pt x="189402" y="1217296"/>
                  <a:pt x="-124561" y="685058"/>
                  <a:pt x="52515" y="0"/>
                </a:cubicBezTo>
                <a:cubicBezTo>
                  <a:pt x="218542" y="4530"/>
                  <a:pt x="671778" y="386012"/>
                  <a:pt x="1004573" y="1531602"/>
                </a:cubicBezTo>
                <a:cubicBezTo>
                  <a:pt x="1093304" y="1815198"/>
                  <a:pt x="1224490" y="2062516"/>
                  <a:pt x="1243043" y="2210941"/>
                </a:cubicBezTo>
                <a:cubicBezTo>
                  <a:pt x="1622236" y="2063387"/>
                  <a:pt x="2562900" y="1511297"/>
                  <a:pt x="2937758" y="1309716"/>
                </a:cubicBezTo>
                <a:cubicBezTo>
                  <a:pt x="3162739" y="1118865"/>
                  <a:pt x="3350647" y="1123022"/>
                  <a:pt x="3444480" y="1144581"/>
                </a:cubicBezTo>
                <a:cubicBezTo>
                  <a:pt x="3508698" y="1152536"/>
                  <a:pt x="3652509" y="1089775"/>
                  <a:pt x="3755305" y="1101803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6" name="Google Shape;276;p35"/>
          <p:cNvGrpSpPr/>
          <p:nvPr/>
        </p:nvGrpSpPr>
        <p:grpSpPr>
          <a:xfrm>
            <a:off x="884023" y="2597110"/>
            <a:ext cx="4304282" cy="3689125"/>
            <a:chOff x="-682423" y="2850482"/>
            <a:chExt cx="5592744" cy="5176237"/>
          </a:xfrm>
        </p:grpSpPr>
        <p:grpSp>
          <p:nvGrpSpPr>
            <p:cNvPr id="277" name="Google Shape;277;p35"/>
            <p:cNvGrpSpPr/>
            <p:nvPr/>
          </p:nvGrpSpPr>
          <p:grpSpPr>
            <a:xfrm rot="1800000">
              <a:off x="3676" y="3928713"/>
              <a:ext cx="3074897" cy="3568313"/>
              <a:chOff x="5097314" y="2786062"/>
              <a:chExt cx="2324100" cy="2697039"/>
            </a:xfrm>
          </p:grpSpPr>
          <p:sp>
            <p:nvSpPr>
              <p:cNvPr id="278" name="Google Shape;278;p35"/>
              <p:cNvSpPr/>
              <p:nvPr/>
            </p:nvSpPr>
            <p:spPr>
              <a:xfrm>
                <a:off x="5397351" y="2786062"/>
                <a:ext cx="2024063" cy="2363788"/>
              </a:xfrm>
              <a:custGeom>
                <a:rect b="b" l="l" r="r" t="t"/>
                <a:pathLst>
                  <a:path extrusionOk="0" h="2363788" w="2024063">
                    <a:moveTo>
                      <a:pt x="614363" y="0"/>
                    </a:moveTo>
                    <a:lnTo>
                      <a:pt x="0" y="354013"/>
                    </a:lnTo>
                    <a:lnTo>
                      <a:pt x="1635125" y="2363788"/>
                    </a:lnTo>
                    <a:lnTo>
                      <a:pt x="2024063" y="1601788"/>
                    </a:lnTo>
                    <a:lnTo>
                      <a:pt x="614363" y="0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35"/>
              <p:cNvSpPr/>
              <p:nvPr/>
            </p:nvSpPr>
            <p:spPr>
              <a:xfrm>
                <a:off x="5097314" y="3203575"/>
                <a:ext cx="1323975" cy="2262036"/>
              </a:xfrm>
              <a:custGeom>
                <a:rect b="b" l="l" r="r" t="t"/>
                <a:pathLst>
                  <a:path extrusionOk="0" h="2262036" w="1323975">
                    <a:moveTo>
                      <a:pt x="284163" y="0"/>
                    </a:moveTo>
                    <a:lnTo>
                      <a:pt x="0" y="117475"/>
                    </a:lnTo>
                    <a:lnTo>
                      <a:pt x="1157371" y="2262036"/>
                    </a:lnTo>
                    <a:lnTo>
                      <a:pt x="1323975" y="1727199"/>
                    </a:lnTo>
                    <a:lnTo>
                      <a:pt x="284163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35"/>
              <p:cNvSpPr/>
              <p:nvPr/>
            </p:nvSpPr>
            <p:spPr>
              <a:xfrm>
                <a:off x="5384800" y="3140074"/>
                <a:ext cx="1647675" cy="2009776"/>
              </a:xfrm>
              <a:custGeom>
                <a:rect b="b" l="l" r="r" t="t"/>
                <a:pathLst>
                  <a:path extrusionOk="0" h="2009776" w="1647675">
                    <a:moveTo>
                      <a:pt x="1647675" y="2009776"/>
                    </a:moveTo>
                    <a:lnTo>
                      <a:pt x="1019025" y="1785937"/>
                    </a:lnTo>
                    <a:cubicBezTo>
                      <a:pt x="707925" y="1234546"/>
                      <a:pt x="330150" y="621242"/>
                      <a:pt x="0" y="74614"/>
                    </a:cubicBezTo>
                    <a:lnTo>
                      <a:pt x="22076" y="0"/>
                    </a:lnTo>
                    <a:lnTo>
                      <a:pt x="1647675" y="200977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35"/>
              <p:cNvSpPr/>
              <p:nvPr/>
            </p:nvSpPr>
            <p:spPr>
              <a:xfrm>
                <a:off x="6249936" y="4918074"/>
                <a:ext cx="795241" cy="565027"/>
              </a:xfrm>
              <a:custGeom>
                <a:rect b="b" l="l" r="r" t="t"/>
                <a:pathLst>
                  <a:path extrusionOk="0" h="565027" w="795241">
                    <a:moveTo>
                      <a:pt x="795241" y="230187"/>
                    </a:moveTo>
                    <a:lnTo>
                      <a:pt x="0" y="565027"/>
                    </a:lnTo>
                    <a:lnTo>
                      <a:pt x="153890" y="0"/>
                    </a:lnTo>
                    <a:lnTo>
                      <a:pt x="795241" y="230187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2" name="Google Shape;282;p35"/>
            <p:cNvGrpSpPr/>
            <p:nvPr/>
          </p:nvGrpSpPr>
          <p:grpSpPr>
            <a:xfrm rot="1302834">
              <a:off x="897374" y="3683555"/>
              <a:ext cx="2689250" cy="3120783"/>
              <a:chOff x="5097314" y="2786062"/>
              <a:chExt cx="2324100" cy="2697039"/>
            </a:xfrm>
          </p:grpSpPr>
          <p:sp>
            <p:nvSpPr>
              <p:cNvPr id="283" name="Google Shape;283;p35"/>
              <p:cNvSpPr/>
              <p:nvPr/>
            </p:nvSpPr>
            <p:spPr>
              <a:xfrm>
                <a:off x="5397351" y="2786062"/>
                <a:ext cx="2024063" cy="2363788"/>
              </a:xfrm>
              <a:custGeom>
                <a:rect b="b" l="l" r="r" t="t"/>
                <a:pathLst>
                  <a:path extrusionOk="0" h="2363788" w="2024063">
                    <a:moveTo>
                      <a:pt x="614363" y="0"/>
                    </a:moveTo>
                    <a:lnTo>
                      <a:pt x="0" y="354013"/>
                    </a:lnTo>
                    <a:lnTo>
                      <a:pt x="1635125" y="2363788"/>
                    </a:lnTo>
                    <a:lnTo>
                      <a:pt x="2024063" y="1601788"/>
                    </a:lnTo>
                    <a:lnTo>
                      <a:pt x="614363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35"/>
              <p:cNvSpPr/>
              <p:nvPr/>
            </p:nvSpPr>
            <p:spPr>
              <a:xfrm>
                <a:off x="5097314" y="3203575"/>
                <a:ext cx="1323975" cy="2262036"/>
              </a:xfrm>
              <a:custGeom>
                <a:rect b="b" l="l" r="r" t="t"/>
                <a:pathLst>
                  <a:path extrusionOk="0" h="2262036" w="1323975">
                    <a:moveTo>
                      <a:pt x="284163" y="0"/>
                    </a:moveTo>
                    <a:lnTo>
                      <a:pt x="0" y="117475"/>
                    </a:lnTo>
                    <a:lnTo>
                      <a:pt x="1157371" y="2262036"/>
                    </a:lnTo>
                    <a:lnTo>
                      <a:pt x="1323975" y="1727199"/>
                    </a:lnTo>
                    <a:lnTo>
                      <a:pt x="284163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35"/>
              <p:cNvSpPr/>
              <p:nvPr/>
            </p:nvSpPr>
            <p:spPr>
              <a:xfrm>
                <a:off x="5384800" y="3140074"/>
                <a:ext cx="1647675" cy="2009776"/>
              </a:xfrm>
              <a:custGeom>
                <a:rect b="b" l="l" r="r" t="t"/>
                <a:pathLst>
                  <a:path extrusionOk="0" h="2009776" w="1647675">
                    <a:moveTo>
                      <a:pt x="1647675" y="2009776"/>
                    </a:moveTo>
                    <a:lnTo>
                      <a:pt x="1019025" y="1785937"/>
                    </a:lnTo>
                    <a:cubicBezTo>
                      <a:pt x="707925" y="1234546"/>
                      <a:pt x="330150" y="621242"/>
                      <a:pt x="0" y="74614"/>
                    </a:cubicBezTo>
                    <a:lnTo>
                      <a:pt x="22076" y="0"/>
                    </a:lnTo>
                    <a:lnTo>
                      <a:pt x="1647675" y="200977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35"/>
              <p:cNvSpPr/>
              <p:nvPr/>
            </p:nvSpPr>
            <p:spPr>
              <a:xfrm>
                <a:off x="6249936" y="4918074"/>
                <a:ext cx="795241" cy="565027"/>
              </a:xfrm>
              <a:custGeom>
                <a:rect b="b" l="l" r="r" t="t"/>
                <a:pathLst>
                  <a:path extrusionOk="0" h="565027" w="795241">
                    <a:moveTo>
                      <a:pt x="795241" y="230187"/>
                    </a:moveTo>
                    <a:lnTo>
                      <a:pt x="0" y="565027"/>
                    </a:lnTo>
                    <a:lnTo>
                      <a:pt x="153890" y="0"/>
                    </a:lnTo>
                    <a:lnTo>
                      <a:pt x="795241" y="230187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7" name="Google Shape;287;p35"/>
            <p:cNvGrpSpPr/>
            <p:nvPr/>
          </p:nvGrpSpPr>
          <p:grpSpPr>
            <a:xfrm rot="848653">
              <a:off x="1733447" y="3720175"/>
              <a:ext cx="2819803" cy="3272285"/>
              <a:chOff x="5097314" y="2786062"/>
              <a:chExt cx="2324100" cy="2697039"/>
            </a:xfrm>
          </p:grpSpPr>
          <p:sp>
            <p:nvSpPr>
              <p:cNvPr id="288" name="Google Shape;288;p35"/>
              <p:cNvSpPr/>
              <p:nvPr/>
            </p:nvSpPr>
            <p:spPr>
              <a:xfrm>
                <a:off x="5397351" y="2786062"/>
                <a:ext cx="2024063" cy="2363788"/>
              </a:xfrm>
              <a:custGeom>
                <a:rect b="b" l="l" r="r" t="t"/>
                <a:pathLst>
                  <a:path extrusionOk="0" h="2363788" w="2024063">
                    <a:moveTo>
                      <a:pt x="614363" y="0"/>
                    </a:moveTo>
                    <a:lnTo>
                      <a:pt x="0" y="354013"/>
                    </a:lnTo>
                    <a:lnTo>
                      <a:pt x="1635125" y="2363788"/>
                    </a:lnTo>
                    <a:lnTo>
                      <a:pt x="2024063" y="1601788"/>
                    </a:lnTo>
                    <a:lnTo>
                      <a:pt x="614363" y="0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35"/>
              <p:cNvSpPr/>
              <p:nvPr/>
            </p:nvSpPr>
            <p:spPr>
              <a:xfrm>
                <a:off x="5097314" y="3203575"/>
                <a:ext cx="1323975" cy="2262036"/>
              </a:xfrm>
              <a:custGeom>
                <a:rect b="b" l="l" r="r" t="t"/>
                <a:pathLst>
                  <a:path extrusionOk="0" h="2262036" w="1323975">
                    <a:moveTo>
                      <a:pt x="284163" y="0"/>
                    </a:moveTo>
                    <a:lnTo>
                      <a:pt x="0" y="117475"/>
                    </a:lnTo>
                    <a:lnTo>
                      <a:pt x="1157371" y="2262036"/>
                    </a:lnTo>
                    <a:lnTo>
                      <a:pt x="1323975" y="1727199"/>
                    </a:lnTo>
                    <a:lnTo>
                      <a:pt x="284163" y="0"/>
                    </a:ln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35"/>
              <p:cNvSpPr/>
              <p:nvPr/>
            </p:nvSpPr>
            <p:spPr>
              <a:xfrm>
                <a:off x="5384800" y="3140074"/>
                <a:ext cx="1647675" cy="2009776"/>
              </a:xfrm>
              <a:custGeom>
                <a:rect b="b" l="l" r="r" t="t"/>
                <a:pathLst>
                  <a:path extrusionOk="0" h="2009776" w="1647675">
                    <a:moveTo>
                      <a:pt x="1647675" y="2009776"/>
                    </a:moveTo>
                    <a:lnTo>
                      <a:pt x="1019025" y="1785937"/>
                    </a:lnTo>
                    <a:cubicBezTo>
                      <a:pt x="707925" y="1234546"/>
                      <a:pt x="330150" y="621242"/>
                      <a:pt x="0" y="74614"/>
                    </a:cubicBezTo>
                    <a:lnTo>
                      <a:pt x="22076" y="0"/>
                    </a:lnTo>
                    <a:lnTo>
                      <a:pt x="1647675" y="2009776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35"/>
              <p:cNvSpPr/>
              <p:nvPr/>
            </p:nvSpPr>
            <p:spPr>
              <a:xfrm>
                <a:off x="6249936" y="4918074"/>
                <a:ext cx="795241" cy="565027"/>
              </a:xfrm>
              <a:custGeom>
                <a:rect b="b" l="l" r="r" t="t"/>
                <a:pathLst>
                  <a:path extrusionOk="0" h="565027" w="795241">
                    <a:moveTo>
                      <a:pt x="795241" y="230187"/>
                    </a:moveTo>
                    <a:lnTo>
                      <a:pt x="0" y="565027"/>
                    </a:lnTo>
                    <a:lnTo>
                      <a:pt x="153890" y="0"/>
                    </a:lnTo>
                    <a:lnTo>
                      <a:pt x="795241" y="230187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2" name="Google Shape;292;p35"/>
            <p:cNvGrpSpPr/>
            <p:nvPr/>
          </p:nvGrpSpPr>
          <p:grpSpPr>
            <a:xfrm>
              <a:off x="2202952" y="2850482"/>
              <a:ext cx="2518253" cy="2922347"/>
              <a:chOff x="5097314" y="2786062"/>
              <a:chExt cx="2324100" cy="2697039"/>
            </a:xfrm>
          </p:grpSpPr>
          <p:sp>
            <p:nvSpPr>
              <p:cNvPr id="293" name="Google Shape;293;p35"/>
              <p:cNvSpPr/>
              <p:nvPr/>
            </p:nvSpPr>
            <p:spPr>
              <a:xfrm>
                <a:off x="5397351" y="2786062"/>
                <a:ext cx="2024063" cy="2363788"/>
              </a:xfrm>
              <a:custGeom>
                <a:rect b="b" l="l" r="r" t="t"/>
                <a:pathLst>
                  <a:path extrusionOk="0" h="2363788" w="2024063">
                    <a:moveTo>
                      <a:pt x="614363" y="0"/>
                    </a:moveTo>
                    <a:lnTo>
                      <a:pt x="0" y="354013"/>
                    </a:lnTo>
                    <a:lnTo>
                      <a:pt x="1635125" y="2363788"/>
                    </a:lnTo>
                    <a:lnTo>
                      <a:pt x="2024063" y="1601788"/>
                    </a:lnTo>
                    <a:lnTo>
                      <a:pt x="6143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1DCE3"/>
                  </a:gs>
                  <a:gs pos="100000">
                    <a:srgbClr val="91DCE3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35"/>
              <p:cNvSpPr/>
              <p:nvPr/>
            </p:nvSpPr>
            <p:spPr>
              <a:xfrm>
                <a:off x="5097314" y="3203575"/>
                <a:ext cx="1323975" cy="2262036"/>
              </a:xfrm>
              <a:custGeom>
                <a:rect b="b" l="l" r="r" t="t"/>
                <a:pathLst>
                  <a:path extrusionOk="0" h="2262036" w="1323975">
                    <a:moveTo>
                      <a:pt x="284163" y="0"/>
                    </a:moveTo>
                    <a:lnTo>
                      <a:pt x="0" y="117475"/>
                    </a:lnTo>
                    <a:lnTo>
                      <a:pt x="1157371" y="2262036"/>
                    </a:lnTo>
                    <a:lnTo>
                      <a:pt x="1323975" y="1727199"/>
                    </a:lnTo>
                    <a:lnTo>
                      <a:pt x="2841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35"/>
              <p:cNvSpPr/>
              <p:nvPr/>
            </p:nvSpPr>
            <p:spPr>
              <a:xfrm>
                <a:off x="5384800" y="3140074"/>
                <a:ext cx="1647675" cy="2009776"/>
              </a:xfrm>
              <a:custGeom>
                <a:rect b="b" l="l" r="r" t="t"/>
                <a:pathLst>
                  <a:path extrusionOk="0" h="2009776" w="1647675">
                    <a:moveTo>
                      <a:pt x="1647675" y="2009776"/>
                    </a:moveTo>
                    <a:lnTo>
                      <a:pt x="1019025" y="1785937"/>
                    </a:lnTo>
                    <a:cubicBezTo>
                      <a:pt x="707925" y="1234546"/>
                      <a:pt x="330150" y="621242"/>
                      <a:pt x="0" y="74614"/>
                    </a:cubicBezTo>
                    <a:lnTo>
                      <a:pt x="22076" y="0"/>
                    </a:lnTo>
                    <a:lnTo>
                      <a:pt x="1647675" y="2009776"/>
                    </a:lnTo>
                    <a:close/>
                  </a:path>
                </a:pathLst>
              </a:custGeom>
              <a:gradFill>
                <a:gsLst>
                  <a:gs pos="0">
                    <a:srgbClr val="2CA5B0"/>
                  </a:gs>
                  <a:gs pos="100000">
                    <a:srgbClr val="2CA5B0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35"/>
              <p:cNvSpPr/>
              <p:nvPr/>
            </p:nvSpPr>
            <p:spPr>
              <a:xfrm>
                <a:off x="6249936" y="4918074"/>
                <a:ext cx="795241" cy="565027"/>
              </a:xfrm>
              <a:custGeom>
                <a:rect b="b" l="l" r="r" t="t"/>
                <a:pathLst>
                  <a:path extrusionOk="0" h="565027" w="795241">
                    <a:moveTo>
                      <a:pt x="795241" y="230187"/>
                    </a:moveTo>
                    <a:lnTo>
                      <a:pt x="0" y="565027"/>
                    </a:lnTo>
                    <a:lnTo>
                      <a:pt x="153890" y="0"/>
                    </a:lnTo>
                    <a:lnTo>
                      <a:pt x="795241" y="230187"/>
                    </a:lnTo>
                    <a:close/>
                  </a:path>
                </a:pathLst>
              </a:custGeom>
              <a:gradFill>
                <a:gsLst>
                  <a:gs pos="0">
                    <a:srgbClr val="91DCE3"/>
                  </a:gs>
                  <a:gs pos="100000">
                    <a:srgbClr val="91DCE3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7" name="Google Shape;297;p35"/>
          <p:cNvGrpSpPr/>
          <p:nvPr/>
        </p:nvGrpSpPr>
        <p:grpSpPr>
          <a:xfrm>
            <a:off x="1756845" y="1980123"/>
            <a:ext cx="2108036" cy="1457158"/>
            <a:chOff x="2922004" y="2527763"/>
            <a:chExt cx="1965017" cy="1493652"/>
          </a:xfrm>
        </p:grpSpPr>
        <p:sp>
          <p:nvSpPr>
            <p:cNvPr id="298" name="Google Shape;298;p35"/>
            <p:cNvSpPr/>
            <p:nvPr/>
          </p:nvSpPr>
          <p:spPr>
            <a:xfrm>
              <a:off x="4141347" y="2527763"/>
              <a:ext cx="551618" cy="962935"/>
            </a:xfrm>
            <a:custGeom>
              <a:rect b="b" l="l" r="r" t="t"/>
              <a:pathLst>
                <a:path extrusionOk="0" h="962935" w="551618">
                  <a:moveTo>
                    <a:pt x="551618" y="962935"/>
                  </a:moveTo>
                  <a:cubicBezTo>
                    <a:pt x="253444" y="516336"/>
                    <a:pt x="90442" y="264545"/>
                    <a:pt x="18880" y="104194"/>
                  </a:cubicBezTo>
                  <a:cubicBezTo>
                    <a:pt x="-52682" y="-56157"/>
                    <a:pt x="100712" y="22362"/>
                    <a:pt x="122247" y="827"/>
                  </a:cubicBezTo>
                </a:path>
              </a:pathLst>
            </a:cu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5"/>
            <p:cNvSpPr/>
            <p:nvPr/>
          </p:nvSpPr>
          <p:spPr>
            <a:xfrm>
              <a:off x="3958377" y="2635642"/>
              <a:ext cx="341478" cy="898498"/>
            </a:xfrm>
            <a:custGeom>
              <a:rect b="b" l="l" r="r" t="t"/>
              <a:pathLst>
                <a:path extrusionOk="0" h="898498" w="341478">
                  <a:moveTo>
                    <a:pt x="341478" y="898498"/>
                  </a:moveTo>
                  <a:cubicBezTo>
                    <a:pt x="146671" y="443948"/>
                    <a:pt x="45953" y="253117"/>
                    <a:pt x="7522" y="103367"/>
                  </a:cubicBezTo>
                  <a:cubicBezTo>
                    <a:pt x="-30909" y="-46383"/>
                    <a:pt x="89354" y="21535"/>
                    <a:pt x="110889" y="0"/>
                  </a:cubicBezTo>
                </a:path>
              </a:pathLst>
            </a:cu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5"/>
            <p:cNvSpPr/>
            <p:nvPr/>
          </p:nvSpPr>
          <p:spPr>
            <a:xfrm rot="424058">
              <a:off x="3744773" y="2762589"/>
              <a:ext cx="598849" cy="1189741"/>
            </a:xfrm>
            <a:custGeom>
              <a:rect b="b" l="l" r="r" t="t"/>
              <a:pathLst>
                <a:path extrusionOk="0" h="1189741" w="598849">
                  <a:moveTo>
                    <a:pt x="598849" y="1189741"/>
                  </a:moveTo>
                  <a:cubicBezTo>
                    <a:pt x="382326" y="753909"/>
                    <a:pt x="124832" y="364848"/>
                    <a:pt x="36316" y="166558"/>
                  </a:cubicBezTo>
                  <a:cubicBezTo>
                    <a:pt x="-52200" y="-31732"/>
                    <a:pt x="46215" y="21535"/>
                    <a:pt x="67750" y="0"/>
                  </a:cubicBezTo>
                </a:path>
              </a:pathLst>
            </a:cu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5"/>
            <p:cNvSpPr/>
            <p:nvPr/>
          </p:nvSpPr>
          <p:spPr>
            <a:xfrm rot="1547584">
              <a:off x="3064080" y="3116301"/>
              <a:ext cx="654077" cy="802803"/>
            </a:xfrm>
            <a:custGeom>
              <a:rect b="b" l="l" r="r" t="t"/>
              <a:pathLst>
                <a:path extrusionOk="0" h="802803" w="654077">
                  <a:moveTo>
                    <a:pt x="654077" y="802803"/>
                  </a:moveTo>
                  <a:cubicBezTo>
                    <a:pt x="294131" y="453945"/>
                    <a:pt x="137190" y="300358"/>
                    <a:pt x="40100" y="166558"/>
                  </a:cubicBezTo>
                  <a:cubicBezTo>
                    <a:pt x="-56990" y="32758"/>
                    <a:pt x="49999" y="21535"/>
                    <a:pt x="71534" y="0"/>
                  </a:cubicBezTo>
                </a:path>
              </a:pathLst>
            </a:cu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5"/>
            <p:cNvSpPr/>
            <p:nvPr/>
          </p:nvSpPr>
          <p:spPr>
            <a:xfrm rot="1547584">
              <a:off x="3348474" y="2959035"/>
              <a:ext cx="676620" cy="827980"/>
            </a:xfrm>
            <a:custGeom>
              <a:rect b="b" l="l" r="r" t="t"/>
              <a:pathLst>
                <a:path extrusionOk="0" h="827980" w="676620">
                  <a:moveTo>
                    <a:pt x="676620" y="827980"/>
                  </a:moveTo>
                  <a:cubicBezTo>
                    <a:pt x="316674" y="479122"/>
                    <a:pt x="142236" y="304555"/>
                    <a:pt x="41646" y="166558"/>
                  </a:cubicBezTo>
                  <a:cubicBezTo>
                    <a:pt x="-58944" y="28561"/>
                    <a:pt x="51545" y="21535"/>
                    <a:pt x="73080" y="0"/>
                  </a:cubicBezTo>
                </a:path>
              </a:pathLst>
            </a:cu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5"/>
            <p:cNvSpPr/>
            <p:nvPr/>
          </p:nvSpPr>
          <p:spPr>
            <a:xfrm rot="1547584">
              <a:off x="3445577" y="2947008"/>
              <a:ext cx="901202" cy="877029"/>
            </a:xfrm>
            <a:custGeom>
              <a:rect b="b" l="l" r="r" t="t"/>
              <a:pathLst>
                <a:path extrusionOk="0" h="877029" w="901202">
                  <a:moveTo>
                    <a:pt x="901202" y="877029"/>
                  </a:moveTo>
                  <a:cubicBezTo>
                    <a:pt x="501761" y="556089"/>
                    <a:pt x="192518" y="312729"/>
                    <a:pt x="57068" y="166558"/>
                  </a:cubicBezTo>
                  <a:cubicBezTo>
                    <a:pt x="-78382" y="20387"/>
                    <a:pt x="66967" y="21535"/>
                    <a:pt x="88502" y="0"/>
                  </a:cubicBezTo>
                </a:path>
              </a:pathLst>
            </a:cu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5"/>
            <p:cNvSpPr/>
            <p:nvPr/>
          </p:nvSpPr>
          <p:spPr>
            <a:xfrm rot="1547584">
              <a:off x="3267432" y="3054722"/>
              <a:ext cx="643707" cy="727992"/>
            </a:xfrm>
            <a:custGeom>
              <a:rect b="b" l="l" r="r" t="t"/>
              <a:pathLst>
                <a:path extrusionOk="0" h="727992" w="643707">
                  <a:moveTo>
                    <a:pt x="643707" y="727992"/>
                  </a:moveTo>
                  <a:cubicBezTo>
                    <a:pt x="244266" y="407052"/>
                    <a:pt x="134870" y="287890"/>
                    <a:pt x="39390" y="166558"/>
                  </a:cubicBezTo>
                  <a:cubicBezTo>
                    <a:pt x="-56090" y="45226"/>
                    <a:pt x="49289" y="21535"/>
                    <a:pt x="70824" y="0"/>
                  </a:cubicBezTo>
                </a:path>
              </a:pathLst>
            </a:cu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5"/>
            <p:cNvSpPr/>
            <p:nvPr/>
          </p:nvSpPr>
          <p:spPr>
            <a:xfrm>
              <a:off x="4054881" y="2604251"/>
              <a:ext cx="374940" cy="803082"/>
            </a:xfrm>
            <a:custGeom>
              <a:rect b="b" l="l" r="r" t="t"/>
              <a:pathLst>
                <a:path extrusionOk="0" h="803082" w="374940">
                  <a:moveTo>
                    <a:pt x="374940" y="803082"/>
                  </a:moveTo>
                  <a:cubicBezTo>
                    <a:pt x="140376" y="364434"/>
                    <a:pt x="52912" y="237214"/>
                    <a:pt x="9180" y="103367"/>
                  </a:cubicBezTo>
                  <a:cubicBezTo>
                    <a:pt x="-34552" y="-30480"/>
                    <a:pt x="91012" y="21535"/>
                    <a:pt x="112547" y="0"/>
                  </a:cubicBezTo>
                </a:path>
              </a:pathLst>
            </a:cu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6" name="Google Shape;306;p35"/>
            <p:cNvCxnSpPr/>
            <p:nvPr/>
          </p:nvCxnSpPr>
          <p:spPr>
            <a:xfrm>
              <a:off x="4429821" y="2853074"/>
              <a:ext cx="457200" cy="504385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7" name="Google Shape;307;p35"/>
            <p:cNvCxnSpPr/>
            <p:nvPr/>
          </p:nvCxnSpPr>
          <p:spPr>
            <a:xfrm>
              <a:off x="4362502" y="2933678"/>
              <a:ext cx="295919" cy="351306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8" name="Google Shape;308;p35"/>
            <p:cNvCxnSpPr/>
            <p:nvPr/>
          </p:nvCxnSpPr>
          <p:spPr>
            <a:xfrm>
              <a:off x="3913737" y="3264779"/>
              <a:ext cx="227610" cy="555919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9" name="Google Shape;309;p35"/>
            <p:cNvCxnSpPr/>
            <p:nvPr/>
          </p:nvCxnSpPr>
          <p:spPr>
            <a:xfrm>
              <a:off x="3464972" y="3595880"/>
              <a:ext cx="124313" cy="297096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0" name="Google Shape;310;p35"/>
            <p:cNvCxnSpPr/>
            <p:nvPr/>
          </p:nvCxnSpPr>
          <p:spPr>
            <a:xfrm>
              <a:off x="3735921" y="3403843"/>
              <a:ext cx="234952" cy="455277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1" name="Google Shape;311;p35"/>
            <p:cNvCxnSpPr/>
            <p:nvPr/>
          </p:nvCxnSpPr>
          <p:spPr>
            <a:xfrm>
              <a:off x="4054881" y="3160202"/>
              <a:ext cx="173608" cy="416836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12" name="Google Shape;312;p35"/>
          <p:cNvGrpSpPr/>
          <p:nvPr/>
        </p:nvGrpSpPr>
        <p:grpSpPr>
          <a:xfrm rot="2278536">
            <a:off x="4980802" y="3689609"/>
            <a:ext cx="2606028" cy="2882508"/>
            <a:chOff x="6380731" y="3501815"/>
            <a:chExt cx="2051981" cy="2269681"/>
          </a:xfrm>
        </p:grpSpPr>
        <p:sp>
          <p:nvSpPr>
            <p:cNvPr id="313" name="Google Shape;313;p35"/>
            <p:cNvSpPr/>
            <p:nvPr/>
          </p:nvSpPr>
          <p:spPr>
            <a:xfrm>
              <a:off x="6651002" y="3501815"/>
              <a:ext cx="1781710" cy="2012329"/>
            </a:xfrm>
            <a:custGeom>
              <a:rect b="b" l="l" r="r" t="t"/>
              <a:pathLst>
                <a:path extrusionOk="0" h="2605825" w="2136567">
                  <a:moveTo>
                    <a:pt x="838696" y="0"/>
                  </a:moveTo>
                  <a:lnTo>
                    <a:pt x="1" y="608422"/>
                  </a:lnTo>
                  <a:lnTo>
                    <a:pt x="1611063" y="2605825"/>
                  </a:lnTo>
                  <a:lnTo>
                    <a:pt x="2136567" y="1614415"/>
                  </a:lnTo>
                  <a:lnTo>
                    <a:pt x="838696" y="0"/>
                  </a:lnTo>
                  <a:close/>
                </a:path>
              </a:pathLst>
            </a:custGeom>
            <a:gradFill>
              <a:gsLst>
                <a:gs pos="0">
                  <a:srgbClr val="B0E6EB"/>
                </a:gs>
                <a:gs pos="100000">
                  <a:srgbClr val="B0E6EB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5"/>
            <p:cNvSpPr/>
            <p:nvPr/>
          </p:nvSpPr>
          <p:spPr>
            <a:xfrm>
              <a:off x="6380731" y="4011148"/>
              <a:ext cx="1104079" cy="1746841"/>
            </a:xfrm>
            <a:custGeom>
              <a:rect b="b" l="l" r="r" t="t"/>
              <a:pathLst>
                <a:path extrusionOk="0" h="2262036" w="1323975">
                  <a:moveTo>
                    <a:pt x="284163" y="0"/>
                  </a:moveTo>
                  <a:lnTo>
                    <a:pt x="0" y="117475"/>
                  </a:lnTo>
                  <a:lnTo>
                    <a:pt x="1157371" y="2262036"/>
                  </a:lnTo>
                  <a:lnTo>
                    <a:pt x="1323975" y="1727199"/>
                  </a:lnTo>
                  <a:lnTo>
                    <a:pt x="284163" y="0"/>
                  </a:lnTo>
                  <a:close/>
                </a:path>
              </a:pathLst>
            </a:custGeom>
            <a:solidFill>
              <a:srgbClr val="2FB1B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5"/>
            <p:cNvSpPr/>
            <p:nvPr/>
          </p:nvSpPr>
          <p:spPr>
            <a:xfrm>
              <a:off x="7341916" y="5335158"/>
              <a:ext cx="663161" cy="436338"/>
            </a:xfrm>
            <a:custGeom>
              <a:rect b="b" l="l" r="r" t="t"/>
              <a:pathLst>
                <a:path extrusionOk="0" h="565027" w="795241">
                  <a:moveTo>
                    <a:pt x="795241" y="230187"/>
                  </a:moveTo>
                  <a:lnTo>
                    <a:pt x="0" y="565027"/>
                  </a:lnTo>
                  <a:lnTo>
                    <a:pt x="153890" y="0"/>
                  </a:lnTo>
                  <a:lnTo>
                    <a:pt x="795241" y="230187"/>
                  </a:lnTo>
                  <a:close/>
                </a:path>
              </a:pathLst>
            </a:custGeom>
            <a:gradFill>
              <a:gsLst>
                <a:gs pos="0">
                  <a:srgbClr val="91DCE3"/>
                </a:gs>
                <a:gs pos="100000">
                  <a:srgbClr val="91DCE3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5"/>
            <p:cNvSpPr/>
            <p:nvPr/>
          </p:nvSpPr>
          <p:spPr>
            <a:xfrm>
              <a:off x="6616260" y="3957201"/>
              <a:ext cx="1374016" cy="1552035"/>
            </a:xfrm>
            <a:custGeom>
              <a:rect b="b" l="l" r="r" t="t"/>
              <a:pathLst>
                <a:path extrusionOk="0" h="2009776" w="1647675">
                  <a:moveTo>
                    <a:pt x="1647675" y="2009776"/>
                  </a:moveTo>
                  <a:lnTo>
                    <a:pt x="1019025" y="1785937"/>
                  </a:lnTo>
                  <a:cubicBezTo>
                    <a:pt x="707925" y="1234546"/>
                    <a:pt x="330150" y="621242"/>
                    <a:pt x="0" y="74614"/>
                  </a:cubicBezTo>
                  <a:lnTo>
                    <a:pt x="22076" y="0"/>
                  </a:lnTo>
                  <a:lnTo>
                    <a:pt x="1647675" y="2009776"/>
                  </a:lnTo>
                  <a:close/>
                </a:path>
              </a:pathLst>
            </a:custGeom>
            <a:gradFill>
              <a:gsLst>
                <a:gs pos="0">
                  <a:srgbClr val="2CA5B0"/>
                </a:gs>
                <a:gs pos="100000">
                  <a:srgbClr val="2CA5B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5"/>
            <p:cNvSpPr/>
            <p:nvPr/>
          </p:nvSpPr>
          <p:spPr>
            <a:xfrm rot="10124631">
              <a:off x="7034337" y="3678799"/>
              <a:ext cx="826949" cy="948405"/>
            </a:xfrm>
            <a:custGeom>
              <a:rect b="b" l="l" r="r" t="t"/>
              <a:pathLst>
                <a:path extrusionOk="0" h="972157" w="770845">
                  <a:moveTo>
                    <a:pt x="419361" y="972157"/>
                  </a:moveTo>
                  <a:cubicBezTo>
                    <a:pt x="121187" y="525558"/>
                    <a:pt x="-91916" y="119001"/>
                    <a:pt x="39747" y="40062"/>
                  </a:cubicBezTo>
                  <a:cubicBezTo>
                    <a:pt x="154412" y="-211965"/>
                    <a:pt x="749310" y="808389"/>
                    <a:pt x="770845" y="786854"/>
                  </a:cubicBezTo>
                </a:path>
              </a:pathLst>
            </a:custGeom>
            <a:noFill/>
            <a:ln cap="flat" cmpd="sng" w="38100">
              <a:solidFill>
                <a:srgbClr val="2FB1B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8" name="Google Shape;318;p35"/>
          <p:cNvSpPr/>
          <p:nvPr/>
        </p:nvSpPr>
        <p:spPr>
          <a:xfrm>
            <a:off x="-3827" y="360053"/>
            <a:ext cx="1773101" cy="6264344"/>
          </a:xfrm>
          <a:custGeom>
            <a:rect b="b" l="l" r="r" t="t"/>
            <a:pathLst>
              <a:path extrusionOk="0" h="6539169" w="1652806">
                <a:moveTo>
                  <a:pt x="520976" y="140994"/>
                </a:moveTo>
                <a:cubicBezTo>
                  <a:pt x="479101" y="735067"/>
                  <a:pt x="576197" y="1173514"/>
                  <a:pt x="821531" y="1643086"/>
                </a:cubicBezTo>
                <a:cubicBezTo>
                  <a:pt x="559138" y="2064506"/>
                  <a:pt x="573588" y="2832177"/>
                  <a:pt x="597441" y="3054814"/>
                </a:cubicBezTo>
                <a:cubicBezTo>
                  <a:pt x="637197" y="3380818"/>
                  <a:pt x="1525585" y="6259499"/>
                  <a:pt x="1652806" y="6521892"/>
                </a:cubicBezTo>
                <a:cubicBezTo>
                  <a:pt x="1250308" y="6556702"/>
                  <a:pt x="551336" y="6529262"/>
                  <a:pt x="9866" y="6522572"/>
                </a:cubicBezTo>
                <a:cubicBezTo>
                  <a:pt x="12884" y="4957058"/>
                  <a:pt x="-2627" y="1565514"/>
                  <a:pt x="391" y="0"/>
                </a:cubicBezTo>
                <a:cubicBezTo>
                  <a:pt x="371570" y="140375"/>
                  <a:pt x="242445" y="62871"/>
                  <a:pt x="520976" y="140994"/>
                </a:cubicBezTo>
                <a:close/>
              </a:path>
            </a:pathLst>
          </a:custGeom>
          <a:solidFill>
            <a:srgbClr val="1F76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5"/>
          <p:cNvSpPr txBox="1"/>
          <p:nvPr/>
        </p:nvSpPr>
        <p:spPr>
          <a:xfrm>
            <a:off x="7864524" y="1765213"/>
            <a:ext cx="351388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Modern  PowerPoint  Presentation</a:t>
            </a:r>
            <a:endParaRPr b="1" sz="20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5"/>
          <p:cNvSpPr txBox="1"/>
          <p:nvPr/>
        </p:nvSpPr>
        <p:spPr>
          <a:xfrm>
            <a:off x="7864524" y="2518504"/>
            <a:ext cx="3513888" cy="2492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You can simply impress your audience and add a unique zing and appeal to your Presentations.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Easy to change colors, photos and Text. You can simply impress your audience and add a unique zing and appeal to your Presentations. </a:t>
            </a:r>
            <a:endParaRPr/>
          </a:p>
        </p:txBody>
      </p:sp>
      <p:pic>
        <p:nvPicPr>
          <p:cNvPr id="321" name="Google Shape;321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3825" y="-28299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2650" y="573150"/>
            <a:ext cx="5326925" cy="584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00800" y="555200"/>
            <a:ext cx="5275648" cy="584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5400000">
            <a:off x="5284975" y="3157188"/>
            <a:ext cx="1438100" cy="1510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5"/>
          <p:cNvSpPr txBox="1"/>
          <p:nvPr/>
        </p:nvSpPr>
        <p:spPr>
          <a:xfrm>
            <a:off x="1771650" y="923925"/>
            <a:ext cx="4657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Do Hyeon"/>
                <a:ea typeface="Do Hyeon"/>
                <a:cs typeface="Do Hyeon"/>
                <a:sym typeface="Do Hyeon"/>
              </a:rPr>
              <a:t>기존 계획</a:t>
            </a:r>
            <a:endParaRPr sz="5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26" name="Google Shape;326;p35"/>
          <p:cNvSpPr txBox="1"/>
          <p:nvPr/>
        </p:nvSpPr>
        <p:spPr>
          <a:xfrm>
            <a:off x="7629838" y="923925"/>
            <a:ext cx="4657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Do Hyeon"/>
                <a:ea typeface="Do Hyeon"/>
                <a:cs typeface="Do Hyeon"/>
                <a:sym typeface="Do Hyeon"/>
              </a:rPr>
              <a:t>현재 </a:t>
            </a:r>
            <a:r>
              <a:rPr lang="en-US" sz="5000">
                <a:latin typeface="Do Hyeon"/>
                <a:ea typeface="Do Hyeon"/>
                <a:cs typeface="Do Hyeon"/>
                <a:sym typeface="Do Hyeon"/>
              </a:rPr>
              <a:t>계획</a:t>
            </a:r>
            <a:endParaRPr sz="5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27" name="Google Shape;327;p35"/>
          <p:cNvSpPr txBox="1"/>
          <p:nvPr/>
        </p:nvSpPr>
        <p:spPr>
          <a:xfrm>
            <a:off x="723900" y="2758525"/>
            <a:ext cx="46578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Do Hyeon"/>
                <a:ea typeface="Do Hyeon"/>
                <a:cs typeface="Do Hyeon"/>
                <a:sym typeface="Do Hyeon"/>
              </a:rPr>
              <a:t>동행자 구인 플랫폼</a:t>
            </a:r>
            <a:endParaRPr sz="50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Do Hyeon"/>
                <a:ea typeface="Do Hyeon"/>
                <a:cs typeface="Do Hyeon"/>
                <a:sym typeface="Do Hyeon"/>
              </a:rPr>
              <a:t>: 동행 게시판</a:t>
            </a:r>
            <a:endParaRPr sz="50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28" name="Google Shape;328;p35"/>
          <p:cNvSpPr txBox="1"/>
          <p:nvPr/>
        </p:nvSpPr>
        <p:spPr>
          <a:xfrm>
            <a:off x="6819900" y="2758525"/>
            <a:ext cx="4657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Do Hyeon"/>
                <a:ea typeface="Do Hyeon"/>
                <a:cs typeface="Do Hyeon"/>
                <a:sym typeface="Do Hyeon"/>
              </a:rPr>
              <a:t>여행 계획 플랫폼</a:t>
            </a:r>
            <a:endParaRPr sz="50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latin typeface="Do Hyeon"/>
                <a:ea typeface="Do Hyeon"/>
                <a:cs typeface="Do Hyeon"/>
                <a:sym typeface="Do Hyeon"/>
              </a:rPr>
              <a:t>: 채팅방</a:t>
            </a:r>
            <a:endParaRPr sz="5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29" name="Google Shape;329;p35"/>
          <p:cNvSpPr txBox="1"/>
          <p:nvPr/>
        </p:nvSpPr>
        <p:spPr>
          <a:xfrm>
            <a:off x="11336475" y="6364325"/>
            <a:ext cx="128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변경점</a:t>
            </a:r>
            <a:endParaRPr sz="2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6"/>
          <p:cNvSpPr/>
          <p:nvPr/>
        </p:nvSpPr>
        <p:spPr>
          <a:xfrm>
            <a:off x="-261900" y="428550"/>
            <a:ext cx="12715800" cy="5915100"/>
          </a:xfrm>
          <a:prstGeom prst="rect">
            <a:avLst/>
          </a:prstGeom>
          <a:solidFill>
            <a:srgbClr val="F6F6F6">
              <a:alpha val="8217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2"/>
              </a:highlight>
            </a:endParaRPr>
          </a:p>
        </p:txBody>
      </p:sp>
      <p:pic>
        <p:nvPicPr>
          <p:cNvPr id="335" name="Google Shape;3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3475" y="3964449"/>
            <a:ext cx="12192002" cy="12513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6" name="Google Shape;336;p36"/>
          <p:cNvCxnSpPr>
            <a:stCxn id="337" idx="2"/>
          </p:cNvCxnSpPr>
          <p:nvPr/>
        </p:nvCxnSpPr>
        <p:spPr>
          <a:xfrm>
            <a:off x="1951350" y="1986275"/>
            <a:ext cx="48900" cy="234300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dash"/>
            <a:miter lim="800000"/>
            <a:headEnd len="med" w="med" type="oval"/>
            <a:tailEnd len="med" w="med" type="oval"/>
          </a:ln>
        </p:spPr>
      </p:cxnSp>
      <p:cxnSp>
        <p:nvCxnSpPr>
          <p:cNvPr id="338" name="Google Shape;338;p36"/>
          <p:cNvCxnSpPr>
            <a:stCxn id="339" idx="2"/>
          </p:cNvCxnSpPr>
          <p:nvPr/>
        </p:nvCxnSpPr>
        <p:spPr>
          <a:xfrm>
            <a:off x="3940725" y="3300225"/>
            <a:ext cx="16800" cy="98610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dash"/>
            <a:miter lim="800000"/>
            <a:headEnd len="med" w="med" type="oval"/>
            <a:tailEnd len="med" w="med" type="oval"/>
          </a:ln>
        </p:spPr>
      </p:cxnSp>
      <p:cxnSp>
        <p:nvCxnSpPr>
          <p:cNvPr id="340" name="Google Shape;340;p36"/>
          <p:cNvCxnSpPr>
            <a:stCxn id="341" idx="2"/>
          </p:cNvCxnSpPr>
          <p:nvPr/>
        </p:nvCxnSpPr>
        <p:spPr>
          <a:xfrm>
            <a:off x="5890700" y="1907200"/>
            <a:ext cx="33900" cy="242190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dash"/>
            <a:miter lim="800000"/>
            <a:headEnd len="med" w="med" type="oval"/>
            <a:tailEnd len="med" w="med" type="oval"/>
          </a:ln>
        </p:spPr>
      </p:cxnSp>
      <p:cxnSp>
        <p:nvCxnSpPr>
          <p:cNvPr id="342" name="Google Shape;342;p36"/>
          <p:cNvCxnSpPr/>
          <p:nvPr/>
        </p:nvCxnSpPr>
        <p:spPr>
          <a:xfrm>
            <a:off x="7901000" y="2771775"/>
            <a:ext cx="9600" cy="140970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dash"/>
            <a:miter lim="800000"/>
            <a:headEnd len="med" w="med" type="oval"/>
            <a:tailEnd len="med" w="med" type="oval"/>
          </a:ln>
        </p:spPr>
      </p:cxnSp>
      <p:cxnSp>
        <p:nvCxnSpPr>
          <p:cNvPr id="343" name="Google Shape;343;p36"/>
          <p:cNvCxnSpPr/>
          <p:nvPr/>
        </p:nvCxnSpPr>
        <p:spPr>
          <a:xfrm>
            <a:off x="9858375" y="2043125"/>
            <a:ext cx="14700" cy="216300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dash"/>
            <a:miter lim="800000"/>
            <a:headEnd len="med" w="med" type="oval"/>
            <a:tailEnd len="med" w="med" type="oval"/>
          </a:ln>
        </p:spPr>
      </p:cxnSp>
      <p:sp>
        <p:nvSpPr>
          <p:cNvPr id="337" name="Google Shape;337;p36"/>
          <p:cNvSpPr txBox="1"/>
          <p:nvPr/>
        </p:nvSpPr>
        <p:spPr>
          <a:xfrm>
            <a:off x="190500" y="1185875"/>
            <a:ext cx="3521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로그인 회원가입 </a:t>
            </a:r>
            <a:endParaRPr sz="4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39" name="Google Shape;339;p36"/>
          <p:cNvSpPr txBox="1"/>
          <p:nvPr/>
        </p:nvSpPr>
        <p:spPr>
          <a:xfrm>
            <a:off x="2248425" y="2499825"/>
            <a:ext cx="3384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여행 일정 페이지</a:t>
            </a:r>
            <a:endParaRPr sz="4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41" name="Google Shape;341;p36"/>
          <p:cNvSpPr txBox="1"/>
          <p:nvPr/>
        </p:nvSpPr>
        <p:spPr>
          <a:xfrm>
            <a:off x="4368500" y="1106800"/>
            <a:ext cx="3044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카카오맵 지도</a:t>
            </a:r>
            <a:endParaRPr sz="4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44" name="Google Shape;344;p36"/>
          <p:cNvSpPr txBox="1"/>
          <p:nvPr/>
        </p:nvSpPr>
        <p:spPr>
          <a:xfrm>
            <a:off x="6763975" y="1939275"/>
            <a:ext cx="2643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항공권 검색</a:t>
            </a:r>
            <a:r>
              <a:rPr lang="en-US" sz="4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endParaRPr sz="4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45" name="Google Shape;345;p36"/>
          <p:cNvSpPr txBox="1"/>
          <p:nvPr/>
        </p:nvSpPr>
        <p:spPr>
          <a:xfrm>
            <a:off x="9164913" y="1262063"/>
            <a:ext cx="2643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채팅방</a:t>
            </a:r>
            <a:endParaRPr sz="4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46" name="Google Shape;346;p36"/>
          <p:cNvSpPr txBox="1"/>
          <p:nvPr/>
        </p:nvSpPr>
        <p:spPr>
          <a:xfrm>
            <a:off x="0" y="428550"/>
            <a:ext cx="2143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Do Hyeon"/>
                <a:ea typeface="Do Hyeon"/>
                <a:cs typeface="Do Hyeon"/>
                <a:sym typeface="Do Hyeon"/>
              </a:rPr>
              <a:t>CLIENT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47" name="Google Shape;347;p36"/>
          <p:cNvSpPr txBox="1"/>
          <p:nvPr/>
        </p:nvSpPr>
        <p:spPr>
          <a:xfrm>
            <a:off x="1462600" y="4891600"/>
            <a:ext cx="1430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Do Hyeon"/>
                <a:ea typeface="Do Hyeon"/>
                <a:cs typeface="Do Hyeon"/>
                <a:sym typeface="Do Hyeon"/>
              </a:rPr>
              <a:t>10.19</a:t>
            </a:r>
            <a:endParaRPr sz="4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48" name="Google Shape;348;p36"/>
          <p:cNvSpPr txBox="1"/>
          <p:nvPr/>
        </p:nvSpPr>
        <p:spPr>
          <a:xfrm>
            <a:off x="3367600" y="4891600"/>
            <a:ext cx="1192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Do Hyeon"/>
                <a:ea typeface="Do Hyeon"/>
                <a:cs typeface="Do Hyeon"/>
                <a:sym typeface="Do Hyeon"/>
              </a:rPr>
              <a:t>11.06</a:t>
            </a:r>
            <a:endParaRPr sz="4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49" name="Google Shape;349;p36"/>
          <p:cNvSpPr txBox="1"/>
          <p:nvPr/>
        </p:nvSpPr>
        <p:spPr>
          <a:xfrm>
            <a:off x="5425000" y="4891600"/>
            <a:ext cx="1192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Do Hyeon"/>
                <a:ea typeface="Do Hyeon"/>
                <a:cs typeface="Do Hyeon"/>
                <a:sym typeface="Do Hyeon"/>
              </a:rPr>
              <a:t>11.17</a:t>
            </a:r>
            <a:endParaRPr sz="4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50" name="Google Shape;350;p36"/>
          <p:cNvSpPr txBox="1"/>
          <p:nvPr/>
        </p:nvSpPr>
        <p:spPr>
          <a:xfrm>
            <a:off x="7330000" y="4891600"/>
            <a:ext cx="1192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Do Hyeon"/>
                <a:ea typeface="Do Hyeon"/>
                <a:cs typeface="Do Hyeon"/>
                <a:sym typeface="Do Hyeon"/>
              </a:rPr>
              <a:t>11.29</a:t>
            </a:r>
            <a:endParaRPr sz="4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51" name="Google Shape;351;p36"/>
          <p:cNvSpPr txBox="1"/>
          <p:nvPr/>
        </p:nvSpPr>
        <p:spPr>
          <a:xfrm>
            <a:off x="9311200" y="4891600"/>
            <a:ext cx="1192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Do Hyeon"/>
                <a:ea typeface="Do Hyeon"/>
                <a:cs typeface="Do Hyeon"/>
                <a:sym typeface="Do Hyeon"/>
              </a:rPr>
              <a:t>12.01</a:t>
            </a:r>
            <a:endParaRPr sz="40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7"/>
          <p:cNvSpPr/>
          <p:nvPr/>
        </p:nvSpPr>
        <p:spPr>
          <a:xfrm>
            <a:off x="-261900" y="428550"/>
            <a:ext cx="12715800" cy="5915100"/>
          </a:xfrm>
          <a:prstGeom prst="rect">
            <a:avLst/>
          </a:prstGeom>
          <a:solidFill>
            <a:srgbClr val="F6F6F6">
              <a:alpha val="8217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2"/>
              </a:highlight>
            </a:endParaRPr>
          </a:p>
        </p:txBody>
      </p:sp>
      <p:sp>
        <p:nvSpPr>
          <p:cNvPr id="357" name="Google Shape;357;p37"/>
          <p:cNvSpPr txBox="1"/>
          <p:nvPr/>
        </p:nvSpPr>
        <p:spPr>
          <a:xfrm>
            <a:off x="0" y="428550"/>
            <a:ext cx="2143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Do Hyeon"/>
                <a:ea typeface="Do Hyeon"/>
                <a:cs typeface="Do Hyeon"/>
                <a:sym typeface="Do Hyeon"/>
              </a:rPr>
              <a:t>FRONTEND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58" name="Google Shape;358;p37"/>
          <p:cNvSpPr txBox="1"/>
          <p:nvPr/>
        </p:nvSpPr>
        <p:spPr>
          <a:xfrm>
            <a:off x="558325" y="843250"/>
            <a:ext cx="100050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Do Hyeon"/>
                <a:ea typeface="Do Hyeon"/>
                <a:cs typeface="Do Hyeon"/>
                <a:sym typeface="Do Hyeon"/>
              </a:rPr>
              <a:t>.</a:t>
            </a:r>
            <a:endParaRPr sz="25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59" name="Google Shape;3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100" y="1011475"/>
            <a:ext cx="5025574" cy="17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7"/>
          <p:cNvPicPr preferRelativeResize="0"/>
          <p:nvPr/>
        </p:nvPicPr>
        <p:blipFill rotWithShape="1">
          <a:blip r:embed="rId4">
            <a:alphaModFix/>
          </a:blip>
          <a:srcRect b="0" l="6023" r="0" t="0"/>
          <a:stretch/>
        </p:blipFill>
        <p:spPr>
          <a:xfrm>
            <a:off x="637775" y="2868275"/>
            <a:ext cx="5025576" cy="16506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1" name="Google Shape;36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525" y="4643750"/>
            <a:ext cx="5113349" cy="1622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6000" y="395275"/>
            <a:ext cx="2649463" cy="591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44150" y="460412"/>
            <a:ext cx="2649475" cy="5915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8"/>
          <p:cNvSpPr/>
          <p:nvPr/>
        </p:nvSpPr>
        <p:spPr>
          <a:xfrm>
            <a:off x="-261900" y="428550"/>
            <a:ext cx="12715800" cy="5915100"/>
          </a:xfrm>
          <a:prstGeom prst="rect">
            <a:avLst/>
          </a:prstGeom>
          <a:solidFill>
            <a:srgbClr val="F6F6F6">
              <a:alpha val="8217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2"/>
              </a:highlight>
            </a:endParaRPr>
          </a:p>
        </p:txBody>
      </p:sp>
      <p:sp>
        <p:nvSpPr>
          <p:cNvPr id="369" name="Google Shape;369;p38"/>
          <p:cNvSpPr txBox="1"/>
          <p:nvPr/>
        </p:nvSpPr>
        <p:spPr>
          <a:xfrm>
            <a:off x="0" y="428550"/>
            <a:ext cx="2143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Do Hyeon"/>
                <a:ea typeface="Do Hyeon"/>
                <a:cs typeface="Do Hyeon"/>
                <a:sym typeface="Do Hyeon"/>
              </a:rPr>
              <a:t>FRONTEND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70" name="Google Shape;370;p38"/>
          <p:cNvSpPr txBox="1"/>
          <p:nvPr/>
        </p:nvSpPr>
        <p:spPr>
          <a:xfrm>
            <a:off x="558325" y="843250"/>
            <a:ext cx="10005000" cy="54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Do Hyeon"/>
                <a:ea typeface="Do Hyeon"/>
                <a:cs typeface="Do Hyeon"/>
                <a:sym typeface="Do Hyeon"/>
              </a:rPr>
              <a:t>1) 역할 분담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Do Hyeon"/>
                <a:ea typeface="Do Hyeon"/>
                <a:cs typeface="Do Hyeon"/>
                <a:sym typeface="Do Hyeon"/>
              </a:rPr>
              <a:t>정진호 - 서비스 회원가입, 로그인, 프로필 화면, 채팅방, 일정 작성 페이지 구현 </a:t>
            </a:r>
            <a:endParaRPr sz="2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Do Hyeon"/>
                <a:ea typeface="Do Hyeon"/>
                <a:cs typeface="Do Hyeon"/>
                <a:sym typeface="Do Hyeon"/>
              </a:rPr>
              <a:t>최성훈 - 소셜 로그인, 항공권 검색 및 장소 검색 서비스 구현  </a:t>
            </a:r>
            <a:endParaRPr sz="2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Do Hyeon"/>
                <a:ea typeface="Do Hyeon"/>
                <a:cs typeface="Do Hyeon"/>
                <a:sym typeface="Do Hyeon"/>
              </a:rPr>
              <a:t>2) 협업 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Do Hyeon"/>
                <a:ea typeface="Do Hyeon"/>
                <a:cs typeface="Do Hyeon"/>
                <a:sym typeface="Do Hyeon"/>
              </a:rPr>
              <a:t>- 노션을 기본 베이스로 매주 회의를 진행. </a:t>
            </a:r>
            <a:endParaRPr sz="2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Do Hyeon"/>
                <a:ea typeface="Do Hyeon"/>
                <a:cs typeface="Do Hyeon"/>
                <a:sym typeface="Do Hyeon"/>
              </a:rPr>
              <a:t>- github의 이슈 관리를 통해서 커밋과 PR을 봐주는 식으로 진행하였음.</a:t>
            </a:r>
            <a:endParaRPr sz="25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9"/>
          <p:cNvSpPr/>
          <p:nvPr/>
        </p:nvSpPr>
        <p:spPr>
          <a:xfrm>
            <a:off x="-261900" y="428550"/>
            <a:ext cx="12715800" cy="5915100"/>
          </a:xfrm>
          <a:prstGeom prst="rect">
            <a:avLst/>
          </a:prstGeom>
          <a:solidFill>
            <a:srgbClr val="F6F6F6">
              <a:alpha val="8217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2"/>
              </a:highlight>
            </a:endParaRPr>
          </a:p>
        </p:txBody>
      </p:sp>
      <p:sp>
        <p:nvSpPr>
          <p:cNvPr id="376" name="Google Shape;376;p39"/>
          <p:cNvSpPr txBox="1"/>
          <p:nvPr/>
        </p:nvSpPr>
        <p:spPr>
          <a:xfrm>
            <a:off x="0" y="428550"/>
            <a:ext cx="2143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Do Hyeon"/>
                <a:ea typeface="Do Hyeon"/>
                <a:cs typeface="Do Hyeon"/>
                <a:sym typeface="Do Hyeon"/>
              </a:rPr>
              <a:t>FRONTEND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77" name="Google Shape;377;p39"/>
          <p:cNvSpPr txBox="1"/>
          <p:nvPr/>
        </p:nvSpPr>
        <p:spPr>
          <a:xfrm>
            <a:off x="558325" y="995650"/>
            <a:ext cx="11045100" cy="51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Do Hyeon"/>
                <a:ea typeface="Do Hyeon"/>
                <a:cs typeface="Do Hyeon"/>
                <a:sym typeface="Do Hyeon"/>
              </a:rPr>
              <a:t>3) 보완점 </a:t>
            </a:r>
            <a:endParaRPr sz="2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Do Hyeon"/>
                <a:ea typeface="Do Hyeon"/>
                <a:cs typeface="Do Hyeon"/>
                <a:sym typeface="Do Hyeon"/>
              </a:rPr>
              <a:t>1. 기본적인 예외처리는 진행하였으나 세부적인 에러코드에 따른 처리등 과 같은 예외 처리 미흡</a:t>
            </a:r>
            <a:endParaRPr sz="2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Do Hyeon"/>
                <a:ea typeface="Do Hyeon"/>
                <a:cs typeface="Do Hyeon"/>
                <a:sym typeface="Do Hyeon"/>
              </a:rPr>
              <a:t>2. 일정 새로고침 시스템 구현 </a:t>
            </a:r>
            <a:endParaRPr sz="2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Do Hyeon"/>
                <a:ea typeface="Do Hyeon"/>
                <a:cs typeface="Do Hyeon"/>
                <a:sym typeface="Do Hyeon"/>
              </a:rPr>
              <a:t>3. 추가한 장소 좌표 지도에 설정 구현 </a:t>
            </a:r>
            <a:endParaRPr sz="2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Do Hyeon"/>
                <a:ea typeface="Do Hyeon"/>
                <a:cs typeface="Do Hyeon"/>
                <a:sym typeface="Do Hyeon"/>
              </a:rPr>
              <a:t>3. 채팅 사진 전송 시스템 구현</a:t>
            </a:r>
            <a:endParaRPr sz="2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Do Hyeon"/>
                <a:ea typeface="Do Hyeon"/>
                <a:cs typeface="Do Hyeon"/>
                <a:sym typeface="Do Hyeon"/>
              </a:rPr>
              <a:t>4. 다이렉트 채팅방 시스템 구현</a:t>
            </a:r>
            <a:endParaRPr sz="2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Do Hyeon"/>
                <a:ea typeface="Do Hyeon"/>
                <a:cs typeface="Do Hyeon"/>
                <a:sym typeface="Do Hyeon"/>
              </a:rPr>
              <a:t>5. 인기 목적지 랭킹 시스템 구현</a:t>
            </a:r>
            <a:endParaRPr sz="25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ntents Slide Master">
  <a:themeElements>
    <a:clrScheme name="allppt-travel-earth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64CED8"/>
      </a:accent1>
      <a:accent2>
        <a:srgbClr val="32B0BE"/>
      </a:accent2>
      <a:accent3>
        <a:srgbClr val="64CED8"/>
      </a:accent3>
      <a:accent4>
        <a:srgbClr val="32B0BE"/>
      </a:accent4>
      <a:accent5>
        <a:srgbClr val="64CED8"/>
      </a:accent5>
      <a:accent6>
        <a:srgbClr val="32B0BE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ection Break Slide Master">
  <a:themeElements>
    <a:clrScheme name="allppt-travel-earth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64CED8"/>
      </a:accent1>
      <a:accent2>
        <a:srgbClr val="32B0BE"/>
      </a:accent2>
      <a:accent3>
        <a:srgbClr val="64CED8"/>
      </a:accent3>
      <a:accent4>
        <a:srgbClr val="32B0BE"/>
      </a:accent4>
      <a:accent5>
        <a:srgbClr val="64CED8"/>
      </a:accent5>
      <a:accent6>
        <a:srgbClr val="32B0BE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ver and End Slide Master">
  <a:themeElements>
    <a:clrScheme name="allppt-travel-earth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64CED8"/>
      </a:accent1>
      <a:accent2>
        <a:srgbClr val="32B0BE"/>
      </a:accent2>
      <a:accent3>
        <a:srgbClr val="64CED8"/>
      </a:accent3>
      <a:accent4>
        <a:srgbClr val="32B0BE"/>
      </a:accent4>
      <a:accent5>
        <a:srgbClr val="64CED8"/>
      </a:accent5>
      <a:accent6>
        <a:srgbClr val="32B0BE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